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4"/>
  </p:sldMasterIdLst>
  <p:notesMasterIdLst>
    <p:notesMasterId r:id="rId17"/>
  </p:notesMasterIdLst>
  <p:handoutMasterIdLst>
    <p:handoutMasterId r:id="rId18"/>
  </p:handoutMasterIdLst>
  <p:sldIdLst>
    <p:sldId id="256" r:id="rId5"/>
    <p:sldId id="269" r:id="rId6"/>
    <p:sldId id="258" r:id="rId7"/>
    <p:sldId id="260" r:id="rId8"/>
    <p:sldId id="259" r:id="rId9"/>
    <p:sldId id="266" r:id="rId10"/>
    <p:sldId id="267" r:id="rId11"/>
    <p:sldId id="268" r:id="rId12"/>
    <p:sldId id="262" r:id="rId13"/>
    <p:sldId id="270" r:id="rId14"/>
    <p:sldId id="264" r:id="rId15"/>
    <p:sldId id="271" r:id="rId16"/>
  </p:sldIdLst>
  <p:sldSz cx="10691813" cy="7559675"/>
  <p:notesSz cx="6858000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4000" b="1" kern="1200">
        <a:solidFill>
          <a:schemeClr val="tx2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4000" b="1" kern="1200">
        <a:solidFill>
          <a:schemeClr val="tx2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4000" b="1" kern="1200">
        <a:solidFill>
          <a:schemeClr val="tx2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4000" b="1" kern="1200">
        <a:solidFill>
          <a:schemeClr val="tx2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73">
          <p15:clr>
            <a:srgbClr val="A4A3A4"/>
          </p15:clr>
        </p15:guide>
        <p15:guide id="2" pos="195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ald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5178"/>
    <a:srgbClr val="0074AB"/>
    <a:srgbClr val="132239"/>
    <a:srgbClr val="336699"/>
    <a:srgbClr val="000000"/>
    <a:srgbClr val="CC3300"/>
    <a:srgbClr val="FF99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16" autoAdjust="0"/>
    <p:restoredTop sz="92255" autoAdjust="0"/>
  </p:normalViewPr>
  <p:slideViewPr>
    <p:cSldViewPr showGuides="1">
      <p:cViewPr varScale="1">
        <p:scale>
          <a:sx n="84" d="100"/>
          <a:sy n="84" d="100"/>
        </p:scale>
        <p:origin x="96" y="246"/>
      </p:cViewPr>
      <p:guideLst>
        <p:guide orient="horz" pos="2160"/>
        <p:guide pos="2869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9" d="100"/>
          <a:sy n="59" d="100"/>
        </p:scale>
        <p:origin x="-1752" y="-72"/>
      </p:cViewPr>
      <p:guideLst>
        <p:guide orient="horz" pos="2673"/>
        <p:guide pos="19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4088" tIns="42044" rIns="84088" bIns="420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1913" y="0"/>
            <a:ext cx="29718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4088" tIns="42044" rIns="84088" bIns="420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9718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4088" tIns="42044" rIns="84088" bIns="4204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1913" y="9409113"/>
            <a:ext cx="29718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4088" tIns="42044" rIns="84088" bIns="4204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pPr>
              <a:defRPr/>
            </a:pPr>
            <a:fld id="{87CCB25B-F35E-47D5-842C-16E831FECD3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8538" y="954088"/>
            <a:ext cx="4860925" cy="34369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2038" y="4722813"/>
            <a:ext cx="4740275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71913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71913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71913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71913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71913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691813" cy="7559675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4000" b="1">
                    <a:solidFill>
                      <a:schemeClr val="tx2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4000" b="1">
                    <a:solidFill>
                      <a:schemeClr val="tx2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4000" b="1">
                    <a:solidFill>
                      <a:schemeClr val="tx2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4000" b="1">
                    <a:solidFill>
                      <a:schemeClr val="tx2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4000" b="1">
                    <a:solidFill>
                      <a:schemeClr val="tx2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2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2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2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2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 dirty="0" smtClean="0"/>
              </a:p>
            </p:txBody>
          </p:sp>
          <p:grpSp>
            <p:nvGrpSpPr>
              <p:cNvPr id="16" name="Group 5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9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1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2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7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2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7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9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6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6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6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6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6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6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6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6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6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17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6" name="Group 58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4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7" name="Group 63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" name="Arc 66"/>
              <p:cNvSpPr>
                <a:spLocks/>
              </p:cNvSpPr>
              <p:nvPr/>
            </p:nvSpPr>
            <p:spPr bwMode="ltGray">
              <a:xfrm rot="5400000">
                <a:off x="5097" y="3346"/>
                <a:ext cx="156" cy="157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pic>
        <p:nvPicPr>
          <p:cNvPr id="69" name="Grafik 13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775" y="236538"/>
            <a:ext cx="31210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99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1158875" y="1931988"/>
            <a:ext cx="9086850" cy="12604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DE" noProof="0" dirty="0" smtClean="0"/>
          </a:p>
        </p:txBody>
      </p:sp>
      <p:sp>
        <p:nvSpPr>
          <p:cNvPr id="44100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1158875" y="3648075"/>
            <a:ext cx="7483475" cy="1931988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de-DE" noProof="0" smtClean="0"/>
              <a:t>Infotag 2014</a:t>
            </a:r>
          </a:p>
        </p:txBody>
      </p:sp>
      <p:sp>
        <p:nvSpPr>
          <p:cNvPr id="70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02.02.2019</a:t>
            </a:r>
          </a:p>
        </p:txBody>
      </p:sp>
      <p:sp>
        <p:nvSpPr>
          <p:cNvPr id="71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2838" y="6888163"/>
            <a:ext cx="3386137" cy="5032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Tag der offenen Tür</a:t>
            </a:r>
          </a:p>
        </p:txBody>
      </p:sp>
      <p:sp>
        <p:nvSpPr>
          <p:cNvPr id="72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7986FF8-4CEC-4922-BE09-749AB262BCF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06600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28.01.2017</a:t>
            </a: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Tag der offenen Tür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39707-3C7F-4F1D-A089-CE523F04BC4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45550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29538" y="336550"/>
            <a:ext cx="2338387" cy="62992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2788" y="336550"/>
            <a:ext cx="6864350" cy="62992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28.01.2017</a:t>
            </a: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Tag der offenen Tür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329C5-237D-45F8-A486-CBE088635AE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02992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Tag der offenen Tür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1995F-BC5C-4F8F-A756-BCF5CC7D4AC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31441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0" y="4857750"/>
            <a:ext cx="90884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0" y="3203575"/>
            <a:ext cx="90884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28.01.2017</a:t>
            </a: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Tag der offenen Tür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B11BC-97A3-4864-9D39-4C03D6D3376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10523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79488" y="2100263"/>
            <a:ext cx="4467225" cy="4535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599113" y="2100263"/>
            <a:ext cx="4468812" cy="4535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28.01.2017</a:t>
            </a:r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Tag der offenen Tür</a:t>
            </a: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1A1E4-7C0F-4B51-B47A-5BA079871CF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29456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30838" y="1692275"/>
            <a:ext cx="4725987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30838" y="2397125"/>
            <a:ext cx="4725987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28.01.2017</a:t>
            </a:r>
          </a:p>
        </p:txBody>
      </p:sp>
      <p:sp>
        <p:nvSpPr>
          <p:cNvPr id="8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Tag der offenen Tür</a:t>
            </a:r>
          </a:p>
        </p:txBody>
      </p:sp>
      <p:sp>
        <p:nvSpPr>
          <p:cNvPr id="9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67057-3555-4DE3-836F-3E8CC792D6F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17039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28.01.2017</a:t>
            </a:r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Tag der offenen Tür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AF6C6-8CD5-47D5-A0BE-591E85C12D2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9496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28.01.2017</a:t>
            </a:r>
          </a:p>
        </p:txBody>
      </p:sp>
      <p:sp>
        <p:nvSpPr>
          <p:cNvPr id="3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Tag der offenen Tür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587F1-47C7-484B-BC4A-2C5F053AFD8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4074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795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9888" y="301625"/>
            <a:ext cx="5976937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581150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28.01.2017</a:t>
            </a:r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Tag der offenen Tür</a:t>
            </a: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EA4A4-708E-48C1-BD71-02F637A6E3D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47840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5291138"/>
            <a:ext cx="6415088" cy="625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674688"/>
            <a:ext cx="6415088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5916613"/>
            <a:ext cx="6415088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28.01.2017</a:t>
            </a:r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Tag der offenen Tür</a:t>
            </a: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3C2A5-47E4-4CB1-AD68-1E9009F201C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0983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691813" cy="7559675"/>
            <a:chOff x="0" y="0"/>
            <a:chExt cx="5760" cy="4320"/>
          </a:xfrm>
        </p:grpSpPr>
        <p:grpSp>
          <p:nvGrpSpPr>
            <p:cNvPr id="1033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40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71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72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73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74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75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76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77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78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79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80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81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82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83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84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85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86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87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88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89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90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91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92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041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42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43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44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45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46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47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48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49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50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51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52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53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54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55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56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57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58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59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60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61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62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63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64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65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66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67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68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69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70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sp>
          <p:nvSpPr>
            <p:cNvPr id="1034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4000" b="1">
                  <a:solidFill>
                    <a:schemeClr val="tx2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4000" b="1">
                  <a:solidFill>
                    <a:schemeClr val="tx2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4000" b="1">
                  <a:solidFill>
                    <a:schemeClr val="tx2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4000" b="1">
                  <a:solidFill>
                    <a:schemeClr val="tx2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4000" b="1">
                  <a:solidFill>
                    <a:schemeClr val="tx2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2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2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2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2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 dirty="0" smtClean="0"/>
            </a:p>
          </p:txBody>
        </p:sp>
        <p:sp>
          <p:nvSpPr>
            <p:cNvPr id="1035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036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37" name="Line 60"/>
              <p:cNvSpPr>
                <a:spLocks noChangeShapeType="1"/>
              </p:cNvSpPr>
              <p:nvPr/>
            </p:nvSpPr>
            <p:spPr bwMode="ltGray">
              <a:xfrm flipH="1">
                <a:off x="96" y="1037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38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39" name="Arc 62"/>
              <p:cNvSpPr>
                <a:spLocks/>
              </p:cNvSpPr>
              <p:nvPr/>
            </p:nvSpPr>
            <p:spPr bwMode="ltGray">
              <a:xfrm flipH="1">
                <a:off x="217" y="916"/>
                <a:ext cx="239" cy="239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712788" y="336550"/>
            <a:ext cx="9088437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87" tIns="52144" rIns="104287" bIns="5214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Jean François Boch Schule Merzig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9488" y="2100263"/>
            <a:ext cx="9088437" cy="453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3073" name="Rectangle 6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1688" y="6888163"/>
            <a:ext cx="2227262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87" tIns="52144" rIns="104287" bIns="52144" numCol="1" anchor="b" anchorCtr="0" compatLnSpc="1">
            <a:prstTxWarp prst="textNoShape">
              <a:avLst/>
            </a:prstTxWarp>
          </a:bodyPr>
          <a:lstStyle>
            <a:lvl1pPr defTabSz="1042988" eaLnBrk="1" hangingPunct="1">
              <a:defRPr sz="1600" b="0">
                <a:solidFill>
                  <a:srgbClr val="336699"/>
                </a:solidFill>
              </a:defRPr>
            </a:lvl1pPr>
          </a:lstStyle>
          <a:p>
            <a:pPr>
              <a:defRPr/>
            </a:pPr>
            <a:r>
              <a:rPr lang="de-DE"/>
              <a:t>28.01.2017</a:t>
            </a:r>
          </a:p>
        </p:txBody>
      </p:sp>
      <p:sp>
        <p:nvSpPr>
          <p:cNvPr id="43074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71750" y="6888163"/>
            <a:ext cx="5399088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87" tIns="52144" rIns="104287" bIns="52144" numCol="1" anchor="b" anchorCtr="0" compatLnSpc="1">
            <a:prstTxWarp prst="textNoShape">
              <a:avLst/>
            </a:prstTxWarp>
          </a:bodyPr>
          <a:lstStyle>
            <a:lvl1pPr algn="ctr" defTabSz="1042988" eaLnBrk="1" hangingPunct="1">
              <a:defRPr sz="1600" b="0">
                <a:solidFill>
                  <a:srgbClr val="336699"/>
                </a:solidFill>
              </a:defRPr>
            </a:lvl1pPr>
          </a:lstStyle>
          <a:p>
            <a:pPr>
              <a:defRPr/>
            </a:pPr>
            <a:r>
              <a:rPr lang="de-DE"/>
              <a:t>Tag der offenen Tür</a:t>
            </a:r>
          </a:p>
        </p:txBody>
      </p:sp>
      <p:sp>
        <p:nvSpPr>
          <p:cNvPr id="43075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2863" y="6888163"/>
            <a:ext cx="2227262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87" tIns="52144" rIns="104287" bIns="52144" numCol="1" anchor="b" anchorCtr="0" compatLnSpc="1">
            <a:prstTxWarp prst="textNoShape">
              <a:avLst/>
            </a:prstTxWarp>
          </a:bodyPr>
          <a:lstStyle>
            <a:lvl1pPr algn="r" defTabSz="1042988" eaLnBrk="1" hangingPunct="1">
              <a:defRPr sz="1600" b="0">
                <a:solidFill>
                  <a:srgbClr val="336699"/>
                </a:solidFill>
              </a:defRPr>
            </a:lvl1pPr>
          </a:lstStyle>
          <a:p>
            <a:pPr>
              <a:defRPr/>
            </a:pPr>
            <a:fld id="{3A349DD8-B37B-42F3-803D-08E798E6B95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pic>
        <p:nvPicPr>
          <p:cNvPr id="1032" name="Grafik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319088"/>
            <a:ext cx="2968625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latin typeface="Tahoma" pitchFamily="34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latin typeface="Tahoma" pitchFamily="34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latin typeface="Tahoma" pitchFamily="34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latin typeface="Tahoma" pitchFamily="34" charset="0"/>
        </a:defRPr>
      </a:lvl5pPr>
      <a:lvl6pPr marL="457200" algn="l" defTabSz="1042988" rtl="0" fontAlgn="base">
        <a:spcBef>
          <a:spcPct val="0"/>
        </a:spcBef>
        <a:spcAft>
          <a:spcPct val="0"/>
        </a:spcAft>
        <a:defRPr sz="5000">
          <a:solidFill>
            <a:srgbClr val="336699"/>
          </a:solidFill>
          <a:latin typeface="Tahoma" pitchFamily="34" charset="0"/>
        </a:defRPr>
      </a:lvl6pPr>
      <a:lvl7pPr marL="914400" algn="l" defTabSz="1042988" rtl="0" fontAlgn="base">
        <a:spcBef>
          <a:spcPct val="0"/>
        </a:spcBef>
        <a:spcAft>
          <a:spcPct val="0"/>
        </a:spcAft>
        <a:defRPr sz="5000">
          <a:solidFill>
            <a:srgbClr val="336699"/>
          </a:solidFill>
          <a:latin typeface="Tahoma" pitchFamily="34" charset="0"/>
        </a:defRPr>
      </a:lvl7pPr>
      <a:lvl8pPr marL="1371600" algn="l" defTabSz="1042988" rtl="0" fontAlgn="base">
        <a:spcBef>
          <a:spcPct val="0"/>
        </a:spcBef>
        <a:spcAft>
          <a:spcPct val="0"/>
        </a:spcAft>
        <a:defRPr sz="5000">
          <a:solidFill>
            <a:srgbClr val="336699"/>
          </a:solidFill>
          <a:latin typeface="Tahoma" pitchFamily="34" charset="0"/>
        </a:defRPr>
      </a:lvl8pPr>
      <a:lvl9pPr marL="1828800" algn="l" defTabSz="1042988" rtl="0" fontAlgn="base">
        <a:spcBef>
          <a:spcPct val="0"/>
        </a:spcBef>
        <a:spcAft>
          <a:spcPct val="0"/>
        </a:spcAft>
        <a:defRPr sz="5000">
          <a:solidFill>
            <a:srgbClr val="336699"/>
          </a:solidFill>
          <a:latin typeface="Tahoma" pitchFamily="34" charset="0"/>
        </a:defRPr>
      </a:lvl9pPr>
    </p:titleStyle>
    <p:bodyStyle>
      <a:lvl1pPr marL="390525" indent="-390525" algn="l" defTabSz="1042988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anose="05000000000000000000" pitchFamily="2" charset="2"/>
        <a:buBlip>
          <a:blip r:embed="rId14"/>
        </a:buBlip>
        <a:defRPr sz="3600">
          <a:solidFill>
            <a:srgbClr val="336699"/>
          </a:solidFill>
          <a:latin typeface="+mn-lt"/>
          <a:ea typeface="+mn-ea"/>
          <a:cs typeface="+mn-cs"/>
        </a:defRPr>
      </a:lvl1pPr>
      <a:lvl2pPr marL="847725" indent="-327025" algn="l" defTabSz="1042988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anose="05000000000000000000" pitchFamily="2" charset="2"/>
        <a:buChar char="n"/>
        <a:defRPr sz="3200">
          <a:solidFill>
            <a:srgbClr val="336699"/>
          </a:solidFill>
          <a:latin typeface="+mn-lt"/>
        </a:defRPr>
      </a:lvl2pPr>
      <a:lvl3pPr marL="1303338" indent="-260350" algn="l" defTabSz="1042988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anose="05000000000000000000" pitchFamily="2" charset="2"/>
        <a:buChar char="w"/>
        <a:defRPr sz="2700">
          <a:solidFill>
            <a:srgbClr val="336699"/>
          </a:solidFill>
          <a:latin typeface="+mn-lt"/>
        </a:defRPr>
      </a:lvl3pPr>
      <a:lvl4pPr marL="1825625" indent="-261938" algn="l" defTabSz="1042988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anose="05000000000000000000" pitchFamily="2" charset="2"/>
        <a:buChar char="n"/>
        <a:defRPr sz="2300">
          <a:solidFill>
            <a:srgbClr val="336699"/>
          </a:solidFill>
          <a:latin typeface="+mn-lt"/>
        </a:defRPr>
      </a:lvl4pPr>
      <a:lvl5pPr marL="2346325" indent="-260350" algn="l" defTabSz="1042988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anose="05000000000000000000" pitchFamily="2" charset="2"/>
        <a:buChar char="n"/>
        <a:defRPr sz="2300">
          <a:solidFill>
            <a:srgbClr val="336699"/>
          </a:solidFill>
          <a:latin typeface="+mn-lt"/>
        </a:defRPr>
      </a:lvl5pPr>
      <a:lvl6pPr marL="2803525" indent="-260350" algn="l" defTabSz="1042988" rtl="0" fontAlgn="base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n"/>
        <a:defRPr sz="2300">
          <a:solidFill>
            <a:srgbClr val="336699"/>
          </a:solidFill>
          <a:latin typeface="+mn-lt"/>
        </a:defRPr>
      </a:lvl6pPr>
      <a:lvl7pPr marL="3260725" indent="-260350" algn="l" defTabSz="1042988" rtl="0" fontAlgn="base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n"/>
        <a:defRPr sz="2300">
          <a:solidFill>
            <a:srgbClr val="336699"/>
          </a:solidFill>
          <a:latin typeface="+mn-lt"/>
        </a:defRPr>
      </a:lvl7pPr>
      <a:lvl8pPr marL="3717925" indent="-260350" algn="l" defTabSz="1042988" rtl="0" fontAlgn="base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n"/>
        <a:defRPr sz="2300">
          <a:solidFill>
            <a:srgbClr val="336699"/>
          </a:solidFill>
          <a:latin typeface="+mn-lt"/>
        </a:defRPr>
      </a:lvl8pPr>
      <a:lvl9pPr marL="4175125" indent="-260350" algn="l" defTabSz="1042988" rtl="0" fontAlgn="base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n"/>
        <a:defRPr sz="2300">
          <a:solidFill>
            <a:srgbClr val="336699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altLang="de-DE" smtClean="0"/>
          </a:p>
        </p:txBody>
      </p:sp>
      <p:sp>
        <p:nvSpPr>
          <p:cNvPr id="3081" name="Rectangle 9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81063" y="1835150"/>
            <a:ext cx="9088437" cy="453548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b="1" smtClean="0">
                <a:solidFill>
                  <a:srgbClr val="1322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Willkommen</a:t>
            </a:r>
            <a:r>
              <a:rPr lang="de-DE" altLang="de-DE" smtClean="0">
                <a:solidFill>
                  <a:srgbClr val="1322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der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b="1" smtClean="0">
                <a:solidFill>
                  <a:srgbClr val="1322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Jean François Boch Schule Merzig</a:t>
            </a:r>
          </a:p>
          <a:p>
            <a:pPr eaLnBrk="1" hangingPunct="1">
              <a:spcBef>
                <a:spcPts val="600"/>
              </a:spcBef>
              <a:spcAft>
                <a:spcPct val="20000"/>
              </a:spcAft>
              <a:buFont typeface="Wingdings" panose="05000000000000000000" pitchFamily="2" charset="2"/>
              <a:buNone/>
            </a:pPr>
            <a:r>
              <a:rPr lang="de-DE" altLang="de-DE" sz="2400" smtClean="0">
                <a:solidFill>
                  <a:srgbClr val="1322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(BBZ Merzig = Berufsbildungszentrum Merzig)</a:t>
            </a:r>
          </a:p>
        </p:txBody>
      </p:sp>
      <p:sp>
        <p:nvSpPr>
          <p:cNvPr id="614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1042988"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Blip>
                <a:blip r:embed="rId3"/>
              </a:buBlip>
              <a:defRPr sz="3600">
                <a:solidFill>
                  <a:srgbClr val="336699"/>
                </a:solidFill>
                <a:latin typeface="Tahoma" panose="020B0604030504040204" pitchFamily="34" charset="0"/>
              </a:defRPr>
            </a:lvl1pPr>
            <a:lvl2pPr marL="742950" indent="-285750" defTabSz="1042988"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n"/>
              <a:defRPr sz="3200">
                <a:solidFill>
                  <a:srgbClr val="336699"/>
                </a:solidFill>
                <a:latin typeface="Tahoma" panose="020B0604030504040204" pitchFamily="34" charset="0"/>
              </a:defRPr>
            </a:lvl2pPr>
            <a:lvl3pPr marL="1143000" indent="-228600" defTabSz="1042988"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w"/>
              <a:defRPr sz="2700">
                <a:solidFill>
                  <a:srgbClr val="336699"/>
                </a:solidFill>
                <a:latin typeface="Tahoma" panose="020B0604030504040204" pitchFamily="34" charset="0"/>
              </a:defRPr>
            </a:lvl3pPr>
            <a:lvl4pPr marL="1600200" indent="-228600" defTabSz="1042988"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n"/>
              <a:defRPr sz="2300">
                <a:solidFill>
                  <a:srgbClr val="336699"/>
                </a:solidFill>
                <a:latin typeface="Tahoma" panose="020B0604030504040204" pitchFamily="34" charset="0"/>
              </a:defRPr>
            </a:lvl4pPr>
            <a:lvl5pPr marL="2057400" indent="-228600" defTabSz="1042988"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n"/>
              <a:defRPr sz="2300">
                <a:solidFill>
                  <a:srgbClr val="336699"/>
                </a:solidFill>
                <a:latin typeface="Tahoma" panose="020B060403050404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anose="05000000000000000000" pitchFamily="2" charset="2"/>
              <a:buChar char="n"/>
              <a:defRPr sz="2300">
                <a:solidFill>
                  <a:srgbClr val="336699"/>
                </a:solidFill>
                <a:latin typeface="Tahoma" panose="020B060403050404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anose="05000000000000000000" pitchFamily="2" charset="2"/>
              <a:buChar char="n"/>
              <a:defRPr sz="2300">
                <a:solidFill>
                  <a:srgbClr val="336699"/>
                </a:solidFill>
                <a:latin typeface="Tahoma" panose="020B060403050404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anose="05000000000000000000" pitchFamily="2" charset="2"/>
              <a:buChar char="n"/>
              <a:defRPr sz="2300">
                <a:solidFill>
                  <a:srgbClr val="336699"/>
                </a:solidFill>
                <a:latin typeface="Tahoma" panose="020B060403050404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anose="05000000000000000000" pitchFamily="2" charset="2"/>
              <a:buChar char="n"/>
              <a:defRPr sz="2300">
                <a:solidFill>
                  <a:srgbClr val="336699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6B158A-2E86-4297-8040-39B4569CCCE9}" type="slidenum">
              <a:rPr lang="de-DE" altLang="de-DE" sz="1600" smtClean="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 sz="1600" smtClean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5" y="3779838"/>
            <a:ext cx="3351213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779838"/>
            <a:ext cx="3362325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055688" y="6397625"/>
            <a:ext cx="25781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sz="2000" b="0" dirty="0">
                <a:solidFill>
                  <a:srgbClr val="132239"/>
                </a:solidFill>
                <a:latin typeface="+mn-lt"/>
              </a:rPr>
              <a:t>Standort: Waldstraße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592763" y="6397625"/>
            <a:ext cx="31845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sz="2000" b="0" dirty="0">
                <a:solidFill>
                  <a:srgbClr val="132239"/>
                </a:solidFill>
                <a:latin typeface="+mn-lt"/>
              </a:rPr>
              <a:t>Standort: Von-Boch-Straße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025525" y="6997700"/>
            <a:ext cx="480823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sz="2000" b="0" dirty="0">
                <a:solidFill>
                  <a:srgbClr val="132239"/>
                </a:solidFill>
                <a:latin typeface="+mn-lt"/>
              </a:rPr>
              <a:t>H. Guth, </a:t>
            </a:r>
            <a:r>
              <a:rPr lang="de-DE" sz="2000" b="0" dirty="0" smtClean="0">
                <a:solidFill>
                  <a:srgbClr val="132239"/>
                </a:solidFill>
                <a:latin typeface="+mn-lt"/>
              </a:rPr>
              <a:t>Praktikumsbetreuer (FOS-T 11) </a:t>
            </a:r>
            <a:endParaRPr lang="de-DE" sz="2000" b="0" dirty="0">
              <a:solidFill>
                <a:srgbClr val="132239"/>
              </a:solidFill>
              <a:latin typeface="+mn-lt"/>
            </a:endParaRPr>
          </a:p>
        </p:txBody>
      </p:sp>
      <p:sp>
        <p:nvSpPr>
          <p:cNvPr id="11" name="Rectangle 8"/>
          <p:cNvSpPr txBox="1">
            <a:spLocks noChangeArrowheads="1"/>
          </p:cNvSpPr>
          <p:nvPr/>
        </p:nvSpPr>
        <p:spPr bwMode="auto">
          <a:xfrm>
            <a:off x="712788" y="336550"/>
            <a:ext cx="6073775" cy="922338"/>
          </a:xfrm>
          <a:prstGeom prst="rect">
            <a:avLst/>
          </a:prstGeom>
          <a:solidFill>
            <a:srgbClr val="005178"/>
          </a:solidFill>
          <a:ln>
            <a:noFill/>
          </a:ln>
          <a:effectLst/>
          <a:extLst/>
        </p:spPr>
        <p:txBody>
          <a:bodyPr lIns="104287" tIns="52144" rIns="104287" bIns="52144" anchor="ctr"/>
          <a:lstStyle>
            <a:lvl1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3200" baseline="0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2pPr>
            <a:lvl3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3pPr>
            <a:lvl4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4pPr>
            <a:lvl5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5pPr>
            <a:lvl6pPr marL="457200" algn="l" defTabSz="1042988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6pPr>
            <a:lvl7pPr marL="914400" algn="l" defTabSz="1042988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7pPr>
            <a:lvl8pPr marL="1371600" algn="l" defTabSz="1042988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8pPr>
            <a:lvl9pPr marL="1828800" algn="l" defTabSz="1042988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3600" b="0" kern="0" dirty="0" smtClean="0">
                <a:solidFill>
                  <a:schemeClr val="bg1"/>
                </a:solidFill>
              </a:rPr>
              <a:t>Fachoberschule</a:t>
            </a:r>
            <a:r>
              <a:rPr lang="en-GB" altLang="de-DE" sz="3600" b="0" kern="0" dirty="0" smtClean="0">
                <a:solidFill>
                  <a:schemeClr val="bg1"/>
                </a:solidFill>
              </a:rPr>
              <a:t> </a:t>
            </a:r>
            <a:r>
              <a:rPr lang="de-DE" altLang="de-DE" sz="3600" b="0" kern="0" dirty="0" smtClean="0">
                <a:solidFill>
                  <a:schemeClr val="bg1"/>
                </a:solidFill>
              </a:rPr>
              <a:t>Technik</a:t>
            </a:r>
            <a:endParaRPr lang="en-GB" altLang="de-DE" sz="3600" b="0" kern="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 uiExpand="1" build="p" autoUpdateAnimBg="0"/>
      <p:bldP spid="2" grpId="0"/>
      <p:bldP spid="9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altLang="de-DE" smtClean="0"/>
          </a:p>
        </p:txBody>
      </p:sp>
      <p:sp>
        <p:nvSpPr>
          <p:cNvPr id="2457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1042988"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Blip>
                <a:blip r:embed="rId3"/>
              </a:buBlip>
              <a:defRPr sz="3600">
                <a:solidFill>
                  <a:srgbClr val="336699"/>
                </a:solidFill>
                <a:latin typeface="Tahoma" panose="020B0604030504040204" pitchFamily="34" charset="0"/>
              </a:defRPr>
            </a:lvl1pPr>
            <a:lvl2pPr marL="742950" indent="-285750" defTabSz="1042988"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n"/>
              <a:defRPr sz="3200">
                <a:solidFill>
                  <a:srgbClr val="336699"/>
                </a:solidFill>
                <a:latin typeface="Tahoma" panose="020B0604030504040204" pitchFamily="34" charset="0"/>
              </a:defRPr>
            </a:lvl2pPr>
            <a:lvl3pPr marL="1143000" indent="-228600" defTabSz="1042988"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w"/>
              <a:defRPr sz="2700">
                <a:solidFill>
                  <a:srgbClr val="336699"/>
                </a:solidFill>
                <a:latin typeface="Tahoma" panose="020B0604030504040204" pitchFamily="34" charset="0"/>
              </a:defRPr>
            </a:lvl3pPr>
            <a:lvl4pPr marL="1600200" indent="-228600" defTabSz="1042988"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n"/>
              <a:defRPr sz="2300">
                <a:solidFill>
                  <a:srgbClr val="336699"/>
                </a:solidFill>
                <a:latin typeface="Tahoma" panose="020B0604030504040204" pitchFamily="34" charset="0"/>
              </a:defRPr>
            </a:lvl4pPr>
            <a:lvl5pPr marL="2057400" indent="-228600" defTabSz="1042988"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n"/>
              <a:defRPr sz="2300">
                <a:solidFill>
                  <a:srgbClr val="336699"/>
                </a:solidFill>
                <a:latin typeface="Tahoma" panose="020B060403050404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anose="05000000000000000000" pitchFamily="2" charset="2"/>
              <a:buChar char="n"/>
              <a:defRPr sz="2300">
                <a:solidFill>
                  <a:srgbClr val="336699"/>
                </a:solidFill>
                <a:latin typeface="Tahoma" panose="020B060403050404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anose="05000000000000000000" pitchFamily="2" charset="2"/>
              <a:buChar char="n"/>
              <a:defRPr sz="2300">
                <a:solidFill>
                  <a:srgbClr val="336699"/>
                </a:solidFill>
                <a:latin typeface="Tahoma" panose="020B060403050404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anose="05000000000000000000" pitchFamily="2" charset="2"/>
              <a:buChar char="n"/>
              <a:defRPr sz="2300">
                <a:solidFill>
                  <a:srgbClr val="336699"/>
                </a:solidFill>
                <a:latin typeface="Tahoma" panose="020B060403050404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anose="05000000000000000000" pitchFamily="2" charset="2"/>
              <a:buChar char="n"/>
              <a:defRPr sz="2300">
                <a:solidFill>
                  <a:srgbClr val="336699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00430CF-AED3-4CC1-B342-F88C40B135B2}" type="slidenum">
              <a:rPr lang="de-DE" altLang="de-DE" sz="1600" smtClean="0"/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de-DE" altLang="de-DE" sz="1600" smtClean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016269"/>
              </p:ext>
            </p:extLst>
          </p:nvPr>
        </p:nvGraphicFramePr>
        <p:xfrm>
          <a:off x="809625" y="1763713"/>
          <a:ext cx="8712199" cy="55451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3757">
                  <a:extLst>
                    <a:ext uri="{9D8B030D-6E8A-4147-A177-3AD203B41FA5}">
                      <a16:colId xmlns:a16="http://schemas.microsoft.com/office/drawing/2014/main" val="783812554"/>
                    </a:ext>
                  </a:extLst>
                </a:gridCol>
                <a:gridCol w="704747">
                  <a:extLst>
                    <a:ext uri="{9D8B030D-6E8A-4147-A177-3AD203B41FA5}">
                      <a16:colId xmlns:a16="http://schemas.microsoft.com/office/drawing/2014/main" val="704285864"/>
                    </a:ext>
                  </a:extLst>
                </a:gridCol>
                <a:gridCol w="1472739">
                  <a:extLst>
                    <a:ext uri="{9D8B030D-6E8A-4147-A177-3AD203B41FA5}">
                      <a16:colId xmlns:a16="http://schemas.microsoft.com/office/drawing/2014/main" val="3240437145"/>
                    </a:ext>
                  </a:extLst>
                </a:gridCol>
                <a:gridCol w="1472739">
                  <a:extLst>
                    <a:ext uri="{9D8B030D-6E8A-4147-A177-3AD203B41FA5}">
                      <a16:colId xmlns:a16="http://schemas.microsoft.com/office/drawing/2014/main" val="109904521"/>
                    </a:ext>
                  </a:extLst>
                </a:gridCol>
                <a:gridCol w="1472739">
                  <a:extLst>
                    <a:ext uri="{9D8B030D-6E8A-4147-A177-3AD203B41FA5}">
                      <a16:colId xmlns:a16="http://schemas.microsoft.com/office/drawing/2014/main" val="1799675684"/>
                    </a:ext>
                  </a:extLst>
                </a:gridCol>
                <a:gridCol w="1472739">
                  <a:extLst>
                    <a:ext uri="{9D8B030D-6E8A-4147-A177-3AD203B41FA5}">
                      <a16:colId xmlns:a16="http://schemas.microsoft.com/office/drawing/2014/main" val="2019099546"/>
                    </a:ext>
                  </a:extLst>
                </a:gridCol>
                <a:gridCol w="1472739">
                  <a:extLst>
                    <a:ext uri="{9D8B030D-6E8A-4147-A177-3AD203B41FA5}">
                      <a16:colId xmlns:a16="http://schemas.microsoft.com/office/drawing/2014/main" val="761856141"/>
                    </a:ext>
                  </a:extLst>
                </a:gridCol>
              </a:tblGrid>
              <a:tr h="2772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132239"/>
                          </a:solidFill>
                          <a:effectLst/>
                        </a:rPr>
                        <a:t>Std.</a:t>
                      </a:r>
                      <a:endParaRPr lang="de-DE" sz="1600" b="1" dirty="0">
                        <a:solidFill>
                          <a:srgbClr val="13223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1" marR="45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132239"/>
                          </a:solidFill>
                          <a:effectLst/>
                        </a:rPr>
                        <a:t>Zeit</a:t>
                      </a:r>
                      <a:endParaRPr lang="de-DE" sz="1600" b="1">
                        <a:solidFill>
                          <a:srgbClr val="13223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1" marR="45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132239"/>
                          </a:solidFill>
                          <a:effectLst/>
                        </a:rPr>
                        <a:t>Montag</a:t>
                      </a:r>
                      <a:endParaRPr lang="de-DE" sz="1600" b="1" dirty="0">
                        <a:solidFill>
                          <a:srgbClr val="13223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1" marR="45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132239"/>
                          </a:solidFill>
                          <a:effectLst/>
                        </a:rPr>
                        <a:t>Dienstag</a:t>
                      </a:r>
                      <a:endParaRPr lang="de-DE" sz="1600" b="1" dirty="0">
                        <a:solidFill>
                          <a:srgbClr val="13223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1" marR="45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132239"/>
                          </a:solidFill>
                          <a:effectLst/>
                        </a:rPr>
                        <a:t>Mittwoch</a:t>
                      </a:r>
                      <a:endParaRPr lang="de-DE" sz="1600" b="1" dirty="0">
                        <a:solidFill>
                          <a:srgbClr val="13223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1" marR="45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132239"/>
                          </a:solidFill>
                          <a:effectLst/>
                        </a:rPr>
                        <a:t>Donnerstag</a:t>
                      </a:r>
                      <a:endParaRPr lang="de-DE" sz="1600" b="1" dirty="0">
                        <a:solidFill>
                          <a:srgbClr val="13223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1" marR="45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132239"/>
                          </a:solidFill>
                          <a:effectLst/>
                        </a:rPr>
                        <a:t>Freitag</a:t>
                      </a:r>
                      <a:endParaRPr lang="de-DE" sz="1600" b="1" dirty="0">
                        <a:solidFill>
                          <a:srgbClr val="13223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1" marR="45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970713"/>
                  </a:ext>
                </a:extLst>
              </a:tr>
              <a:tr h="5545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132239"/>
                          </a:solidFill>
                          <a:effectLst/>
                        </a:rPr>
                        <a:t>1</a:t>
                      </a:r>
                      <a:endParaRPr lang="de-DE" sz="1600" dirty="0">
                        <a:solidFill>
                          <a:srgbClr val="13223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1" marR="45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132239"/>
                          </a:solidFill>
                          <a:effectLst/>
                        </a:rPr>
                        <a:t>7.45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132239"/>
                          </a:solidFill>
                          <a:effectLst/>
                        </a:rPr>
                        <a:t>8.30</a:t>
                      </a:r>
                      <a:endParaRPr lang="de-DE" sz="1600" dirty="0">
                        <a:solidFill>
                          <a:srgbClr val="13223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1" marR="45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rgbClr val="132239"/>
                          </a:solidFill>
                          <a:effectLst/>
                        </a:rPr>
                        <a:t>Technologie</a:t>
                      </a:r>
                      <a:endParaRPr lang="de-DE" sz="1600" dirty="0">
                        <a:solidFill>
                          <a:srgbClr val="13223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1" marR="45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rgbClr val="132239"/>
                          </a:solidFill>
                          <a:effectLst/>
                        </a:rPr>
                        <a:t>Religion</a:t>
                      </a:r>
                      <a:r>
                        <a:rPr lang="fr-FR" sz="1600" dirty="0">
                          <a:solidFill>
                            <a:srgbClr val="132239"/>
                          </a:solidFill>
                          <a:effectLst/>
                        </a:rPr>
                        <a:t> </a:t>
                      </a:r>
                      <a:endParaRPr lang="de-DE" sz="1600" dirty="0">
                        <a:solidFill>
                          <a:srgbClr val="13223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1" marR="45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rgbClr val="132239"/>
                          </a:solidFill>
                          <a:effectLst/>
                        </a:rPr>
                        <a:t>Physik</a:t>
                      </a:r>
                      <a:endParaRPr lang="de-DE" sz="1600" dirty="0">
                        <a:solidFill>
                          <a:srgbClr val="13223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1" marR="45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rgbClr val="132239"/>
                          </a:solidFill>
                          <a:effectLst/>
                        </a:rPr>
                        <a:t>Mathematik</a:t>
                      </a:r>
                      <a:endParaRPr lang="de-DE" sz="1600" dirty="0">
                        <a:solidFill>
                          <a:srgbClr val="13223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1" marR="45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rgbClr val="132239"/>
                          </a:solidFill>
                          <a:effectLst/>
                        </a:rPr>
                        <a:t> </a:t>
                      </a: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223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Engl./Franz.</a:t>
                      </a:r>
                    </a:p>
                  </a:txBody>
                  <a:tcPr marL="45081" marR="45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079660"/>
                  </a:ext>
                </a:extLst>
              </a:tr>
              <a:tr h="5545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132239"/>
                          </a:solidFill>
                          <a:effectLst/>
                        </a:rPr>
                        <a:t>2</a:t>
                      </a:r>
                      <a:endParaRPr lang="de-DE" sz="1600">
                        <a:solidFill>
                          <a:srgbClr val="13223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1" marR="45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132239"/>
                          </a:solidFill>
                          <a:effectLst/>
                        </a:rPr>
                        <a:t>8.30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132239"/>
                          </a:solidFill>
                          <a:effectLst/>
                        </a:rPr>
                        <a:t>9.15</a:t>
                      </a:r>
                      <a:endParaRPr lang="de-DE" sz="1600" dirty="0">
                        <a:solidFill>
                          <a:srgbClr val="13223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1" marR="45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rgbClr val="132239"/>
                          </a:solidFill>
                          <a:effectLst/>
                        </a:rPr>
                        <a:t>Technologie</a:t>
                      </a:r>
                      <a:endParaRPr lang="de-DE" sz="1600" dirty="0">
                        <a:solidFill>
                          <a:srgbClr val="13223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1" marR="45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132239"/>
                          </a:solidFill>
                          <a:effectLst/>
                        </a:rPr>
                        <a:t> </a:t>
                      </a:r>
                      <a:r>
                        <a:rPr lang="fr-FR" sz="1600" dirty="0" err="1" smtClean="0">
                          <a:solidFill>
                            <a:srgbClr val="132239"/>
                          </a:solidFill>
                          <a:effectLst/>
                        </a:rPr>
                        <a:t>Sozialkunde</a:t>
                      </a:r>
                      <a:endParaRPr lang="de-DE" sz="1600" dirty="0">
                        <a:solidFill>
                          <a:srgbClr val="13223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1" marR="45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rgbClr val="132239"/>
                          </a:solidFill>
                          <a:effectLst/>
                        </a:rPr>
                        <a:t>Physik</a:t>
                      </a:r>
                      <a:endParaRPr lang="de-DE" sz="1600" dirty="0">
                        <a:solidFill>
                          <a:srgbClr val="13223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1" marR="45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rgbClr val="132239"/>
                          </a:solidFill>
                          <a:effectLst/>
                        </a:rPr>
                        <a:t>Mathematik</a:t>
                      </a:r>
                      <a:endParaRPr lang="de-DE" sz="1600" dirty="0">
                        <a:solidFill>
                          <a:srgbClr val="13223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1" marR="45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rgbClr val="132239"/>
                          </a:solidFill>
                          <a:effectLst/>
                        </a:rPr>
                        <a:t> </a:t>
                      </a: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223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Engl./Franz.</a:t>
                      </a:r>
                    </a:p>
                  </a:txBody>
                  <a:tcPr marL="45081" marR="45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335540"/>
                  </a:ext>
                </a:extLst>
              </a:tr>
              <a:tr h="2772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132239"/>
                          </a:solidFill>
                          <a:effectLst/>
                        </a:rPr>
                        <a:t>1.P</a:t>
                      </a:r>
                      <a:endParaRPr lang="de-DE" sz="1600">
                        <a:solidFill>
                          <a:srgbClr val="13223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1" marR="45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132239"/>
                          </a:solidFill>
                          <a:effectLst/>
                        </a:rPr>
                        <a:t> </a:t>
                      </a:r>
                      <a:endParaRPr lang="de-DE" sz="1600">
                        <a:solidFill>
                          <a:srgbClr val="13223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1" marR="45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132239"/>
                          </a:solidFill>
                          <a:effectLst/>
                        </a:rPr>
                        <a:t> </a:t>
                      </a:r>
                      <a:endParaRPr lang="de-DE" sz="1600" b="1" dirty="0">
                        <a:solidFill>
                          <a:srgbClr val="13223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081" marR="45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132239"/>
                          </a:solidFill>
                          <a:effectLst/>
                        </a:rPr>
                        <a:t> </a:t>
                      </a:r>
                      <a:endParaRPr lang="de-DE" sz="1600">
                        <a:solidFill>
                          <a:srgbClr val="13223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1" marR="45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132239"/>
                          </a:solidFill>
                          <a:effectLst/>
                        </a:rPr>
                        <a:t> </a:t>
                      </a:r>
                      <a:endParaRPr lang="de-DE" sz="1600" b="1">
                        <a:solidFill>
                          <a:srgbClr val="13223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081" marR="45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132239"/>
                          </a:solidFill>
                          <a:effectLst/>
                        </a:rPr>
                        <a:t> </a:t>
                      </a:r>
                      <a:endParaRPr lang="de-DE" sz="1600" b="1">
                        <a:solidFill>
                          <a:srgbClr val="13223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081" marR="45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132239"/>
                          </a:solidFill>
                          <a:effectLst/>
                        </a:rPr>
                        <a:t> </a:t>
                      </a:r>
                      <a:endParaRPr lang="de-DE" sz="1600" b="1" dirty="0">
                        <a:solidFill>
                          <a:srgbClr val="13223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081" marR="45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563403"/>
                  </a:ext>
                </a:extLst>
              </a:tr>
              <a:tr h="5545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132239"/>
                          </a:solidFill>
                          <a:effectLst/>
                        </a:rPr>
                        <a:t>3</a:t>
                      </a:r>
                      <a:endParaRPr lang="de-DE" sz="1600" dirty="0">
                        <a:solidFill>
                          <a:srgbClr val="13223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1" marR="45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132239"/>
                          </a:solidFill>
                          <a:effectLst/>
                        </a:rPr>
                        <a:t>9.35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132239"/>
                          </a:solidFill>
                          <a:effectLst/>
                        </a:rPr>
                        <a:t>10.20</a:t>
                      </a:r>
                      <a:endParaRPr lang="de-DE" sz="1600">
                        <a:solidFill>
                          <a:srgbClr val="13223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1" marR="45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kern="1200" dirty="0" smtClean="0">
                          <a:solidFill>
                            <a:srgbClr val="13223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Technische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kern="1200" dirty="0" err="1" smtClean="0">
                          <a:solidFill>
                            <a:srgbClr val="13223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Kommunik</a:t>
                      </a:r>
                      <a:r>
                        <a:rPr lang="de-DE" sz="1600" kern="1200" dirty="0" smtClean="0">
                          <a:solidFill>
                            <a:srgbClr val="13223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de-DE" sz="1600" kern="1200" dirty="0">
                        <a:solidFill>
                          <a:srgbClr val="13223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81" marR="45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rgbClr val="132239"/>
                          </a:solidFill>
                          <a:effectLst/>
                        </a:rPr>
                        <a:t>Physik</a:t>
                      </a:r>
                      <a:endParaRPr lang="de-DE" sz="1600" dirty="0">
                        <a:solidFill>
                          <a:srgbClr val="13223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1" marR="45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rgbClr val="132239"/>
                          </a:solidFill>
                          <a:effectLst/>
                        </a:rPr>
                        <a:t>Chemie</a:t>
                      </a:r>
                      <a:endParaRPr lang="de-DE" sz="1600" dirty="0">
                        <a:solidFill>
                          <a:srgbClr val="13223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1" marR="45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rgbClr val="132239"/>
                          </a:solidFill>
                          <a:effectLst/>
                        </a:rPr>
                        <a:t>Deutsch</a:t>
                      </a:r>
                      <a:endParaRPr lang="de-DE" sz="1600" dirty="0">
                        <a:solidFill>
                          <a:srgbClr val="13223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1" marR="45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rgbClr val="132239"/>
                          </a:solidFill>
                          <a:effectLst/>
                        </a:rPr>
                        <a:t>Technologie</a:t>
                      </a:r>
                      <a:endParaRPr lang="de-DE" sz="1600" dirty="0">
                        <a:solidFill>
                          <a:srgbClr val="13223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1" marR="45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432560"/>
                  </a:ext>
                </a:extLst>
              </a:tr>
              <a:tr h="5545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132239"/>
                          </a:solidFill>
                          <a:effectLst/>
                        </a:rPr>
                        <a:t>4</a:t>
                      </a:r>
                      <a:endParaRPr lang="de-DE" sz="1600">
                        <a:solidFill>
                          <a:srgbClr val="13223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1" marR="45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132239"/>
                          </a:solidFill>
                          <a:effectLst/>
                        </a:rPr>
                        <a:t>10.20</a:t>
                      </a:r>
                      <a:endParaRPr lang="de-DE" sz="1600">
                        <a:solidFill>
                          <a:srgbClr val="132239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132239"/>
                          </a:solidFill>
                          <a:effectLst/>
                        </a:rPr>
                        <a:t>11.05</a:t>
                      </a:r>
                      <a:endParaRPr lang="de-DE" sz="1600">
                        <a:solidFill>
                          <a:srgbClr val="13223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1" marR="45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kern="1200" dirty="0" smtClean="0">
                          <a:solidFill>
                            <a:srgbClr val="13223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Technische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kern="1200" dirty="0" err="1" smtClean="0">
                          <a:solidFill>
                            <a:srgbClr val="13223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Kommunik</a:t>
                      </a:r>
                      <a:r>
                        <a:rPr lang="de-DE" sz="1600" kern="1200" dirty="0" smtClean="0">
                          <a:solidFill>
                            <a:srgbClr val="13223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de-DE" sz="1600" kern="1200" dirty="0">
                        <a:solidFill>
                          <a:srgbClr val="13223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81" marR="45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rgbClr val="132239"/>
                          </a:solidFill>
                          <a:effectLst/>
                        </a:rPr>
                        <a:t>Physik</a:t>
                      </a:r>
                      <a:endParaRPr lang="de-DE" sz="1600" dirty="0">
                        <a:solidFill>
                          <a:srgbClr val="13223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1" marR="45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rgbClr val="132239"/>
                          </a:solidFill>
                          <a:effectLst/>
                        </a:rPr>
                        <a:t>Chemie</a:t>
                      </a:r>
                      <a:endParaRPr lang="de-DE" sz="1600" dirty="0">
                        <a:solidFill>
                          <a:srgbClr val="13223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1" marR="45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rgbClr val="132239"/>
                          </a:solidFill>
                          <a:effectLst/>
                        </a:rPr>
                        <a:t>Deutsch</a:t>
                      </a:r>
                      <a:endParaRPr lang="de-DE" sz="1600" dirty="0">
                        <a:solidFill>
                          <a:srgbClr val="13223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1" marR="45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rgbClr val="132239"/>
                          </a:solidFill>
                          <a:effectLst/>
                        </a:rPr>
                        <a:t>Technologie</a:t>
                      </a:r>
                      <a:endParaRPr lang="de-DE" sz="1600" dirty="0">
                        <a:solidFill>
                          <a:srgbClr val="13223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1" marR="45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838962"/>
                  </a:ext>
                </a:extLst>
              </a:tr>
              <a:tr h="2772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132239"/>
                          </a:solidFill>
                          <a:effectLst/>
                        </a:rPr>
                        <a:t>2.P</a:t>
                      </a:r>
                      <a:endParaRPr lang="de-DE" sz="1600">
                        <a:solidFill>
                          <a:srgbClr val="13223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1" marR="45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132239"/>
                          </a:solidFill>
                          <a:effectLst/>
                        </a:rPr>
                        <a:t> </a:t>
                      </a:r>
                      <a:endParaRPr lang="de-DE" sz="1600">
                        <a:solidFill>
                          <a:srgbClr val="13223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1" marR="45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600" b="1" dirty="0">
                        <a:solidFill>
                          <a:srgbClr val="13223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081" marR="45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132239"/>
                          </a:solidFill>
                          <a:effectLst/>
                        </a:rPr>
                        <a:t> </a:t>
                      </a:r>
                      <a:endParaRPr lang="de-DE" sz="1600" b="1" dirty="0">
                        <a:solidFill>
                          <a:srgbClr val="13223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081" marR="45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132239"/>
                          </a:solidFill>
                          <a:effectLst/>
                        </a:rPr>
                        <a:t> </a:t>
                      </a:r>
                      <a:endParaRPr lang="de-DE" sz="1600" dirty="0">
                        <a:solidFill>
                          <a:srgbClr val="13223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1" marR="45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132239"/>
                          </a:solidFill>
                          <a:effectLst/>
                        </a:rPr>
                        <a:t> </a:t>
                      </a:r>
                      <a:endParaRPr lang="de-DE" sz="1600" b="1" dirty="0">
                        <a:solidFill>
                          <a:srgbClr val="13223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081" marR="45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132239"/>
                          </a:solidFill>
                          <a:effectLst/>
                        </a:rPr>
                        <a:t> </a:t>
                      </a:r>
                      <a:endParaRPr lang="de-DE" sz="1600">
                        <a:solidFill>
                          <a:srgbClr val="13223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1" marR="45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506799"/>
                  </a:ext>
                </a:extLst>
              </a:tr>
              <a:tr h="5545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132239"/>
                          </a:solidFill>
                          <a:effectLst/>
                        </a:rPr>
                        <a:t>5</a:t>
                      </a:r>
                      <a:endParaRPr lang="de-DE" sz="1600">
                        <a:solidFill>
                          <a:srgbClr val="13223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1" marR="45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132239"/>
                          </a:solidFill>
                          <a:effectLst/>
                        </a:rPr>
                        <a:t>11.25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132239"/>
                          </a:solidFill>
                          <a:effectLst/>
                        </a:rPr>
                        <a:t>12.10</a:t>
                      </a:r>
                      <a:endParaRPr lang="de-DE" sz="1600">
                        <a:solidFill>
                          <a:srgbClr val="13223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1" marR="45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rgbClr val="132239"/>
                          </a:solidFill>
                          <a:effectLst/>
                        </a:rPr>
                        <a:t>Mathematik</a:t>
                      </a:r>
                      <a:endParaRPr lang="de-DE" sz="1600" dirty="0">
                        <a:solidFill>
                          <a:srgbClr val="13223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1" marR="45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rgbClr val="132239"/>
                          </a:solidFill>
                          <a:effectLst/>
                        </a:rPr>
                        <a:t>Mathematik</a:t>
                      </a:r>
                      <a:endParaRPr lang="de-DE" sz="1600" dirty="0">
                        <a:solidFill>
                          <a:srgbClr val="13223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1" marR="45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rgbClr val="132239"/>
                          </a:solidFill>
                          <a:effectLst/>
                        </a:rPr>
                        <a:t>Technologie</a:t>
                      </a:r>
                      <a:endParaRPr lang="de-DE" sz="1600" dirty="0">
                        <a:solidFill>
                          <a:srgbClr val="13223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1" marR="45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rgbClr val="132239"/>
                          </a:solidFill>
                          <a:effectLst/>
                        </a:rPr>
                        <a:t> </a:t>
                      </a: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223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Engl./Franz.</a:t>
                      </a:r>
                    </a:p>
                  </a:txBody>
                  <a:tcPr marL="45081" marR="45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rgbClr val="132239"/>
                          </a:solidFill>
                          <a:effectLst/>
                        </a:rPr>
                        <a:t>Deutsch</a:t>
                      </a:r>
                      <a:endParaRPr lang="de-DE" sz="1600" dirty="0">
                        <a:solidFill>
                          <a:srgbClr val="13223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1" marR="45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831465"/>
                  </a:ext>
                </a:extLst>
              </a:tr>
              <a:tr h="5545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132239"/>
                          </a:solidFill>
                          <a:effectLst/>
                        </a:rPr>
                        <a:t>6</a:t>
                      </a:r>
                      <a:endParaRPr lang="de-DE" sz="1600">
                        <a:solidFill>
                          <a:srgbClr val="13223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1" marR="45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132239"/>
                          </a:solidFill>
                          <a:effectLst/>
                        </a:rPr>
                        <a:t>12.10</a:t>
                      </a:r>
                      <a:endParaRPr lang="de-DE" sz="1600">
                        <a:solidFill>
                          <a:srgbClr val="132239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132239"/>
                          </a:solidFill>
                          <a:effectLst/>
                        </a:rPr>
                        <a:t>12.55</a:t>
                      </a:r>
                      <a:endParaRPr lang="de-DE" sz="1600">
                        <a:solidFill>
                          <a:srgbClr val="13223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1" marR="45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rgbClr val="132239"/>
                          </a:solidFill>
                          <a:effectLst/>
                        </a:rPr>
                        <a:t>Mathematik</a:t>
                      </a:r>
                      <a:endParaRPr lang="de-DE" sz="1600" dirty="0">
                        <a:solidFill>
                          <a:srgbClr val="13223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1" marR="45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rgbClr val="132239"/>
                          </a:solidFill>
                          <a:effectLst/>
                        </a:rPr>
                        <a:t>Mathematik</a:t>
                      </a:r>
                      <a:endParaRPr lang="de-DE" sz="1600" dirty="0">
                        <a:solidFill>
                          <a:srgbClr val="13223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1" marR="45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rgbClr val="132239"/>
                          </a:solidFill>
                          <a:effectLst/>
                        </a:rPr>
                        <a:t>Technologie</a:t>
                      </a:r>
                      <a:endParaRPr lang="de-DE" sz="1600" dirty="0">
                        <a:solidFill>
                          <a:srgbClr val="13223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1" marR="45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rgbClr val="132239"/>
                          </a:solidFill>
                          <a:effectLst/>
                        </a:rPr>
                        <a:t> </a:t>
                      </a: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223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Engl./</a:t>
                      </a: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223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Franz.</a:t>
                      </a:r>
                      <a:endParaRPr kumimoji="0" lang="de-DE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32239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5081" marR="45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rgbClr val="132239"/>
                          </a:solidFill>
                          <a:effectLst/>
                        </a:rPr>
                        <a:t>Deutsch</a:t>
                      </a:r>
                      <a:endParaRPr lang="de-DE" sz="1600" dirty="0">
                        <a:solidFill>
                          <a:srgbClr val="13223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1" marR="45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314633"/>
                  </a:ext>
                </a:extLst>
              </a:tr>
              <a:tr h="2772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132239"/>
                          </a:solidFill>
                          <a:effectLst/>
                        </a:rPr>
                        <a:t>3.P</a:t>
                      </a:r>
                      <a:endParaRPr lang="de-DE" sz="1600">
                        <a:solidFill>
                          <a:srgbClr val="13223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1" marR="45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132239"/>
                          </a:solidFill>
                          <a:effectLst/>
                        </a:rPr>
                        <a:t> </a:t>
                      </a:r>
                      <a:endParaRPr lang="de-DE" sz="1600">
                        <a:solidFill>
                          <a:srgbClr val="13223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1" marR="45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132239"/>
                          </a:solidFill>
                          <a:effectLst/>
                        </a:rPr>
                        <a:t> </a:t>
                      </a:r>
                      <a:endParaRPr lang="de-DE" sz="1600">
                        <a:solidFill>
                          <a:srgbClr val="13223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1" marR="45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132239"/>
                          </a:solidFill>
                          <a:effectLst/>
                        </a:rPr>
                        <a:t> </a:t>
                      </a:r>
                      <a:endParaRPr lang="de-DE" sz="1600">
                        <a:solidFill>
                          <a:srgbClr val="13223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1" marR="45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132239"/>
                          </a:solidFill>
                          <a:effectLst/>
                        </a:rPr>
                        <a:t> </a:t>
                      </a:r>
                      <a:endParaRPr lang="de-DE" sz="1600" dirty="0">
                        <a:solidFill>
                          <a:srgbClr val="13223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1" marR="45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132239"/>
                          </a:solidFill>
                          <a:effectLst/>
                        </a:rPr>
                        <a:t> </a:t>
                      </a:r>
                      <a:endParaRPr lang="de-DE" sz="1600" dirty="0">
                        <a:solidFill>
                          <a:srgbClr val="13223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1" marR="45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132239"/>
                          </a:solidFill>
                          <a:effectLst/>
                        </a:rPr>
                        <a:t> </a:t>
                      </a:r>
                      <a:endParaRPr lang="de-DE" sz="1600">
                        <a:solidFill>
                          <a:srgbClr val="13223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1" marR="45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374901"/>
                  </a:ext>
                </a:extLst>
              </a:tr>
              <a:tr h="5545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132239"/>
                          </a:solidFill>
                          <a:effectLst/>
                        </a:rPr>
                        <a:t>7</a:t>
                      </a:r>
                      <a:endParaRPr lang="de-DE" sz="1600">
                        <a:solidFill>
                          <a:srgbClr val="13223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1" marR="45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132239"/>
                          </a:solidFill>
                          <a:effectLst/>
                        </a:rPr>
                        <a:t>13.00</a:t>
                      </a:r>
                      <a:endParaRPr lang="de-DE" sz="1600">
                        <a:solidFill>
                          <a:srgbClr val="132239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132239"/>
                          </a:solidFill>
                          <a:effectLst/>
                        </a:rPr>
                        <a:t>13.45</a:t>
                      </a:r>
                      <a:endParaRPr lang="de-DE" sz="1600">
                        <a:solidFill>
                          <a:srgbClr val="13223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1" marR="45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132239"/>
                          </a:solidFill>
                          <a:effectLst/>
                        </a:rPr>
                        <a:t> </a:t>
                      </a:r>
                      <a:endParaRPr lang="de-DE" sz="1600" dirty="0">
                        <a:solidFill>
                          <a:srgbClr val="13223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1" marR="45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132239"/>
                          </a:solidFill>
                          <a:effectLst/>
                        </a:rPr>
                        <a:t> </a:t>
                      </a:r>
                      <a:endParaRPr lang="de-DE" sz="1600">
                        <a:solidFill>
                          <a:srgbClr val="13223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1" marR="45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rgbClr val="132239"/>
                          </a:solidFill>
                          <a:effectLst/>
                        </a:rPr>
                        <a:t>Sport</a:t>
                      </a:r>
                      <a:endParaRPr lang="de-DE" sz="1600" dirty="0">
                        <a:solidFill>
                          <a:srgbClr val="13223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1" marR="45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132239"/>
                          </a:solidFill>
                          <a:effectLst/>
                        </a:rPr>
                        <a:t> </a:t>
                      </a:r>
                      <a:endParaRPr lang="de-DE" sz="1600" dirty="0">
                        <a:solidFill>
                          <a:srgbClr val="13223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1" marR="45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132239"/>
                          </a:solidFill>
                          <a:effectLst/>
                        </a:rPr>
                        <a:t> </a:t>
                      </a:r>
                      <a:endParaRPr lang="de-DE" sz="1600" dirty="0">
                        <a:solidFill>
                          <a:srgbClr val="13223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1" marR="45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363455"/>
                  </a:ext>
                </a:extLst>
              </a:tr>
              <a:tr h="5545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132239"/>
                          </a:solidFill>
                          <a:effectLst/>
                        </a:rPr>
                        <a:t>8</a:t>
                      </a:r>
                      <a:endParaRPr lang="de-DE" sz="1600">
                        <a:solidFill>
                          <a:srgbClr val="13223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1" marR="45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132239"/>
                          </a:solidFill>
                          <a:effectLst/>
                        </a:rPr>
                        <a:t>13.45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132239"/>
                          </a:solidFill>
                          <a:effectLst/>
                        </a:rPr>
                        <a:t>14.30</a:t>
                      </a:r>
                      <a:endParaRPr lang="de-DE" sz="1600">
                        <a:solidFill>
                          <a:srgbClr val="13223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1" marR="45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132239"/>
                          </a:solidFill>
                          <a:effectLst/>
                        </a:rPr>
                        <a:t> </a:t>
                      </a:r>
                      <a:endParaRPr lang="de-DE" sz="1600">
                        <a:solidFill>
                          <a:srgbClr val="13223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1" marR="45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132239"/>
                          </a:solidFill>
                          <a:effectLst/>
                        </a:rPr>
                        <a:t> </a:t>
                      </a:r>
                      <a:endParaRPr lang="de-DE" sz="1600">
                        <a:solidFill>
                          <a:srgbClr val="13223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1" marR="45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rgbClr val="132239"/>
                          </a:solidFill>
                          <a:effectLst/>
                        </a:rPr>
                        <a:t>Sport</a:t>
                      </a:r>
                      <a:endParaRPr lang="de-DE" sz="1600" dirty="0">
                        <a:solidFill>
                          <a:srgbClr val="13223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1" marR="45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132239"/>
                          </a:solidFill>
                          <a:effectLst/>
                        </a:rPr>
                        <a:t> </a:t>
                      </a:r>
                      <a:endParaRPr lang="de-DE" sz="1600">
                        <a:solidFill>
                          <a:srgbClr val="13223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1" marR="45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132239"/>
                          </a:solidFill>
                          <a:effectLst/>
                        </a:rPr>
                        <a:t> </a:t>
                      </a:r>
                      <a:endParaRPr lang="de-DE" sz="1600" dirty="0">
                        <a:solidFill>
                          <a:srgbClr val="13223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1" marR="450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162916"/>
                  </a:ext>
                </a:extLst>
              </a:tr>
            </a:tbl>
          </a:graphicData>
        </a:graphic>
      </p:graphicFrame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712788" y="336550"/>
            <a:ext cx="6073775" cy="922338"/>
          </a:xfrm>
          <a:prstGeom prst="rect">
            <a:avLst/>
          </a:prstGeom>
          <a:solidFill>
            <a:srgbClr val="005178"/>
          </a:solidFill>
          <a:ln>
            <a:noFill/>
          </a:ln>
          <a:effectLst/>
          <a:extLst/>
        </p:spPr>
        <p:txBody>
          <a:bodyPr lIns="104287" tIns="52144" rIns="104287" bIns="52144" anchor="ctr"/>
          <a:lstStyle>
            <a:lvl1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3200" baseline="0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2pPr>
            <a:lvl3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3pPr>
            <a:lvl4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4pPr>
            <a:lvl5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5pPr>
            <a:lvl6pPr marL="457200" algn="l" defTabSz="1042988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6pPr>
            <a:lvl7pPr marL="914400" algn="l" defTabSz="1042988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7pPr>
            <a:lvl8pPr marL="1371600" algn="l" defTabSz="1042988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8pPr>
            <a:lvl9pPr marL="1828800" algn="l" defTabSz="1042988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3600" b="0" dirty="0" smtClean="0">
                <a:solidFill>
                  <a:schemeClr val="bg1"/>
                </a:solidFill>
              </a:rPr>
              <a:t>FOS-T 12 - Stundenplan</a:t>
            </a:r>
            <a:endParaRPr lang="en-GB" altLang="de-DE" sz="3600" b="0" kern="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5" y="1593850"/>
            <a:ext cx="9001125" cy="4800600"/>
          </a:xfrm>
          <a:prstGeom prst="rect">
            <a:avLst/>
          </a:prstGeom>
        </p:spPr>
      </p:pic>
      <p:sp>
        <p:nvSpPr>
          <p:cNvPr id="26627" name="Legende mit Linie 1 2"/>
          <p:cNvSpPr>
            <a:spLocks/>
          </p:cNvSpPr>
          <p:nvPr/>
        </p:nvSpPr>
        <p:spPr bwMode="auto">
          <a:xfrm>
            <a:off x="5273675" y="1692275"/>
            <a:ext cx="914400" cy="611188"/>
          </a:xfrm>
          <a:prstGeom prst="borderCallout1">
            <a:avLst>
              <a:gd name="adj1" fmla="val 18750"/>
              <a:gd name="adj2" fmla="val -8333"/>
              <a:gd name="adj3" fmla="val 112500"/>
              <a:gd name="adj4" fmla="val -3833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 anchor="b"/>
          <a:lstStyle>
            <a:lvl1pPr defTabSz="1042988"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Blip>
                <a:blip r:embed="rId4"/>
              </a:buBlip>
              <a:defRPr sz="3600">
                <a:solidFill>
                  <a:srgbClr val="336699"/>
                </a:solidFill>
                <a:latin typeface="Tahoma" panose="020B0604030504040204" pitchFamily="34" charset="0"/>
              </a:defRPr>
            </a:lvl1pPr>
            <a:lvl2pPr marL="742950" indent="-285750" defTabSz="1042988"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n"/>
              <a:defRPr sz="3200">
                <a:solidFill>
                  <a:srgbClr val="336699"/>
                </a:solidFill>
                <a:latin typeface="Tahoma" panose="020B0604030504040204" pitchFamily="34" charset="0"/>
              </a:defRPr>
            </a:lvl2pPr>
            <a:lvl3pPr marL="1143000" indent="-228600" defTabSz="1042988"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w"/>
              <a:defRPr sz="2700">
                <a:solidFill>
                  <a:srgbClr val="336699"/>
                </a:solidFill>
                <a:latin typeface="Tahoma" panose="020B0604030504040204" pitchFamily="34" charset="0"/>
              </a:defRPr>
            </a:lvl3pPr>
            <a:lvl4pPr marL="1600200" indent="-228600" defTabSz="1042988"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n"/>
              <a:defRPr sz="2300">
                <a:solidFill>
                  <a:srgbClr val="336699"/>
                </a:solidFill>
                <a:latin typeface="Tahoma" panose="020B0604030504040204" pitchFamily="34" charset="0"/>
              </a:defRPr>
            </a:lvl4pPr>
            <a:lvl5pPr marL="2057400" indent="-228600" defTabSz="1042988"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n"/>
              <a:defRPr sz="2300">
                <a:solidFill>
                  <a:srgbClr val="336699"/>
                </a:solidFill>
                <a:latin typeface="Tahoma" panose="020B060403050404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anose="05000000000000000000" pitchFamily="2" charset="2"/>
              <a:buChar char="n"/>
              <a:defRPr sz="2300">
                <a:solidFill>
                  <a:srgbClr val="336699"/>
                </a:solidFill>
                <a:latin typeface="Tahoma" panose="020B060403050404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anose="05000000000000000000" pitchFamily="2" charset="2"/>
              <a:buChar char="n"/>
              <a:defRPr sz="2300">
                <a:solidFill>
                  <a:srgbClr val="336699"/>
                </a:solidFill>
                <a:latin typeface="Tahoma" panose="020B060403050404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anose="05000000000000000000" pitchFamily="2" charset="2"/>
              <a:buChar char="n"/>
              <a:defRPr sz="2300">
                <a:solidFill>
                  <a:srgbClr val="336699"/>
                </a:solidFill>
                <a:latin typeface="Tahoma" panose="020B060403050404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anose="05000000000000000000" pitchFamily="2" charset="2"/>
              <a:buChar char="n"/>
              <a:defRPr sz="2300">
                <a:solidFill>
                  <a:srgbClr val="3366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4000">
              <a:solidFill>
                <a:schemeClr val="tx2"/>
              </a:solidFill>
            </a:endParaRPr>
          </a:p>
        </p:txBody>
      </p:sp>
      <p:sp>
        <p:nvSpPr>
          <p:cNvPr id="10" name="Ellipse 9"/>
          <p:cNvSpPr>
            <a:spLocks noChangeArrowheads="1"/>
          </p:cNvSpPr>
          <p:nvPr/>
        </p:nvSpPr>
        <p:spPr bwMode="auto">
          <a:xfrm>
            <a:off x="1719263" y="1350963"/>
            <a:ext cx="1860550" cy="900112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 anchor="b"/>
          <a:lstStyle>
            <a:lvl1pPr defTabSz="1042988"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Blip>
                <a:blip r:embed="rId4"/>
              </a:buBlip>
              <a:defRPr sz="3600">
                <a:solidFill>
                  <a:srgbClr val="336699"/>
                </a:solidFill>
                <a:latin typeface="Tahoma" panose="020B0604030504040204" pitchFamily="34" charset="0"/>
              </a:defRPr>
            </a:lvl1pPr>
            <a:lvl2pPr marL="742950" indent="-285750" defTabSz="1042988"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n"/>
              <a:defRPr sz="3200">
                <a:solidFill>
                  <a:srgbClr val="336699"/>
                </a:solidFill>
                <a:latin typeface="Tahoma" panose="020B0604030504040204" pitchFamily="34" charset="0"/>
              </a:defRPr>
            </a:lvl2pPr>
            <a:lvl3pPr marL="1143000" indent="-228600" defTabSz="1042988"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w"/>
              <a:defRPr sz="2700">
                <a:solidFill>
                  <a:srgbClr val="336699"/>
                </a:solidFill>
                <a:latin typeface="Tahoma" panose="020B0604030504040204" pitchFamily="34" charset="0"/>
              </a:defRPr>
            </a:lvl3pPr>
            <a:lvl4pPr marL="1600200" indent="-228600" defTabSz="1042988"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n"/>
              <a:defRPr sz="2300">
                <a:solidFill>
                  <a:srgbClr val="336699"/>
                </a:solidFill>
                <a:latin typeface="Tahoma" panose="020B0604030504040204" pitchFamily="34" charset="0"/>
              </a:defRPr>
            </a:lvl4pPr>
            <a:lvl5pPr marL="2057400" indent="-228600" defTabSz="1042988"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n"/>
              <a:defRPr sz="2300">
                <a:solidFill>
                  <a:srgbClr val="336699"/>
                </a:solidFill>
                <a:latin typeface="Tahoma" panose="020B060403050404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anose="05000000000000000000" pitchFamily="2" charset="2"/>
              <a:buChar char="n"/>
              <a:defRPr sz="2300">
                <a:solidFill>
                  <a:srgbClr val="336699"/>
                </a:solidFill>
                <a:latin typeface="Tahoma" panose="020B060403050404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anose="05000000000000000000" pitchFamily="2" charset="2"/>
              <a:buChar char="n"/>
              <a:defRPr sz="2300">
                <a:solidFill>
                  <a:srgbClr val="336699"/>
                </a:solidFill>
                <a:latin typeface="Tahoma" panose="020B060403050404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anose="05000000000000000000" pitchFamily="2" charset="2"/>
              <a:buChar char="n"/>
              <a:defRPr sz="2300">
                <a:solidFill>
                  <a:srgbClr val="336699"/>
                </a:solidFill>
                <a:latin typeface="Tahoma" panose="020B060403050404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anose="05000000000000000000" pitchFamily="2" charset="2"/>
              <a:buChar char="n"/>
              <a:defRPr sz="2300">
                <a:solidFill>
                  <a:srgbClr val="3366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4000">
              <a:solidFill>
                <a:schemeClr val="tx2"/>
              </a:solidFill>
            </a:endParaRPr>
          </a:p>
        </p:txBody>
      </p:sp>
      <p:sp>
        <p:nvSpPr>
          <p:cNvPr id="12" name="Rechteck 11"/>
          <p:cNvSpPr>
            <a:spLocks noChangeArrowheads="1"/>
          </p:cNvSpPr>
          <p:nvPr/>
        </p:nvSpPr>
        <p:spPr bwMode="auto">
          <a:xfrm>
            <a:off x="2779712" y="4596384"/>
            <a:ext cx="2687637" cy="1487709"/>
          </a:xfrm>
          <a:prstGeom prst="rect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 anchor="b"/>
          <a:lstStyle>
            <a:lvl1pPr defTabSz="1042988"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Blip>
                <a:blip r:embed="rId4"/>
              </a:buBlip>
              <a:defRPr sz="3600">
                <a:solidFill>
                  <a:srgbClr val="336699"/>
                </a:solidFill>
                <a:latin typeface="Tahoma" panose="020B0604030504040204" pitchFamily="34" charset="0"/>
              </a:defRPr>
            </a:lvl1pPr>
            <a:lvl2pPr marL="742950" indent="-285750" defTabSz="1042988"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n"/>
              <a:defRPr sz="3200">
                <a:solidFill>
                  <a:srgbClr val="336699"/>
                </a:solidFill>
                <a:latin typeface="Tahoma" panose="020B0604030504040204" pitchFamily="34" charset="0"/>
              </a:defRPr>
            </a:lvl2pPr>
            <a:lvl3pPr marL="1143000" indent="-228600" defTabSz="1042988"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w"/>
              <a:defRPr sz="2700">
                <a:solidFill>
                  <a:srgbClr val="336699"/>
                </a:solidFill>
                <a:latin typeface="Tahoma" panose="020B0604030504040204" pitchFamily="34" charset="0"/>
              </a:defRPr>
            </a:lvl3pPr>
            <a:lvl4pPr marL="1600200" indent="-228600" defTabSz="1042988"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n"/>
              <a:defRPr sz="2300">
                <a:solidFill>
                  <a:srgbClr val="336699"/>
                </a:solidFill>
                <a:latin typeface="Tahoma" panose="020B0604030504040204" pitchFamily="34" charset="0"/>
              </a:defRPr>
            </a:lvl4pPr>
            <a:lvl5pPr marL="2057400" indent="-228600" defTabSz="1042988"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n"/>
              <a:defRPr sz="2300">
                <a:solidFill>
                  <a:srgbClr val="336699"/>
                </a:solidFill>
                <a:latin typeface="Tahoma" panose="020B060403050404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anose="05000000000000000000" pitchFamily="2" charset="2"/>
              <a:buChar char="n"/>
              <a:defRPr sz="2300">
                <a:solidFill>
                  <a:srgbClr val="336699"/>
                </a:solidFill>
                <a:latin typeface="Tahoma" panose="020B060403050404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anose="05000000000000000000" pitchFamily="2" charset="2"/>
              <a:buChar char="n"/>
              <a:defRPr sz="2300">
                <a:solidFill>
                  <a:srgbClr val="336699"/>
                </a:solidFill>
                <a:latin typeface="Tahoma" panose="020B060403050404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anose="05000000000000000000" pitchFamily="2" charset="2"/>
              <a:buChar char="n"/>
              <a:defRPr sz="2300">
                <a:solidFill>
                  <a:srgbClr val="336699"/>
                </a:solidFill>
                <a:latin typeface="Tahoma" panose="020B060403050404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anose="05000000000000000000" pitchFamily="2" charset="2"/>
              <a:buChar char="n"/>
              <a:defRPr sz="2300">
                <a:solidFill>
                  <a:srgbClr val="3366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4000">
              <a:solidFill>
                <a:schemeClr val="tx2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0000" y="1440000"/>
            <a:ext cx="2385096" cy="3420000"/>
          </a:xfrm>
          <a:prstGeom prst="rect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</p:pic>
      <p:sp>
        <p:nvSpPr>
          <p:cNvPr id="2663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altLang="de-DE" smtClean="0"/>
          </a:p>
        </p:txBody>
      </p:sp>
      <p:sp>
        <p:nvSpPr>
          <p:cNvPr id="13" name="Rectangle 8"/>
          <p:cNvSpPr txBox="1">
            <a:spLocks noChangeArrowheads="1"/>
          </p:cNvSpPr>
          <p:nvPr/>
        </p:nvSpPr>
        <p:spPr bwMode="auto">
          <a:xfrm>
            <a:off x="712788" y="336550"/>
            <a:ext cx="6073775" cy="922338"/>
          </a:xfrm>
          <a:prstGeom prst="rect">
            <a:avLst/>
          </a:prstGeom>
          <a:solidFill>
            <a:srgbClr val="005178"/>
          </a:solidFill>
          <a:ln>
            <a:noFill/>
          </a:ln>
          <a:effectLst/>
          <a:extLst/>
        </p:spPr>
        <p:txBody>
          <a:bodyPr lIns="104287" tIns="52144" rIns="104287" bIns="52144" anchor="ctr"/>
          <a:lstStyle>
            <a:lvl1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3200" baseline="0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2pPr>
            <a:lvl3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3pPr>
            <a:lvl4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4pPr>
            <a:lvl5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5pPr>
            <a:lvl6pPr marL="457200" algn="l" defTabSz="1042988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6pPr>
            <a:lvl7pPr marL="914400" algn="l" defTabSz="1042988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7pPr>
            <a:lvl8pPr marL="1371600" algn="l" defTabSz="1042988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8pPr>
            <a:lvl9pPr marL="1828800" algn="l" defTabSz="1042988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3500" b="0" dirty="0" smtClean="0">
                <a:solidFill>
                  <a:schemeClr val="bg1"/>
                </a:solidFill>
              </a:rPr>
              <a:t>Internet: www.bbz-merzig.de</a:t>
            </a:r>
            <a:endParaRPr lang="en-GB" altLang="de-DE" sz="3500" b="0" kern="0" dirty="0" smtClean="0">
              <a:solidFill>
                <a:schemeClr val="bg1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0000" y="1800000"/>
            <a:ext cx="3417606" cy="2397600"/>
          </a:xfrm>
          <a:prstGeom prst="rect">
            <a:avLst/>
          </a:prstGeom>
          <a:ln w="6350">
            <a:solidFill>
              <a:schemeClr val="accent6">
                <a:lumMod val="75000"/>
              </a:schemeClr>
            </a:solidFill>
          </a:ln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0000" y="2160000"/>
            <a:ext cx="2420322" cy="3444539"/>
          </a:xfrm>
          <a:prstGeom prst="rect">
            <a:avLst/>
          </a:prstGeom>
          <a:ln w="3175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2519363"/>
            <a:ext cx="2414587" cy="342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2879725"/>
            <a:ext cx="2420937" cy="342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llipse 8"/>
          <p:cNvSpPr/>
          <p:nvPr/>
        </p:nvSpPr>
        <p:spPr bwMode="auto">
          <a:xfrm>
            <a:off x="416719" y="5367338"/>
            <a:ext cx="1800225" cy="939800"/>
          </a:xfrm>
          <a:prstGeom prst="ellipse">
            <a:avLst/>
          </a:prstGeom>
          <a:noFill/>
          <a:ln w="38100"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4287" tIns="52144" rIns="104287" bIns="52144" anchor="b"/>
          <a:lstStyle/>
          <a:p>
            <a:pPr defTabSz="1042988" eaLnBrk="1" hangingPunct="1">
              <a:defRPr/>
            </a:pPr>
            <a:endParaRPr lang="de-DE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altLang="de-DE" smtClean="0"/>
          </a:p>
        </p:txBody>
      </p:sp>
      <p:sp>
        <p:nvSpPr>
          <p:cNvPr id="952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81063" y="1835150"/>
            <a:ext cx="9088437" cy="4535488"/>
          </a:xfrm>
        </p:spPr>
        <p:txBody>
          <a:bodyPr/>
          <a:lstStyle/>
          <a:p>
            <a:pPr eaLnBrk="1" hangingPunct="1">
              <a:spcAft>
                <a:spcPct val="20000"/>
              </a:spcAft>
              <a:buFont typeface="Wingdings" panose="05000000000000000000" pitchFamily="2" charset="2"/>
              <a:buNone/>
            </a:pPr>
            <a:r>
              <a:rPr lang="de-DE" altLang="de-DE" b="1" dirty="0" smtClean="0">
                <a:solidFill>
                  <a:srgbClr val="132239"/>
                </a:solidFill>
              </a:rPr>
              <a:t>Haben Sie noch Fragen?</a:t>
            </a:r>
          </a:p>
          <a:p>
            <a:pPr eaLnBrk="1" hangingPunct="1">
              <a:spcAft>
                <a:spcPct val="20000"/>
              </a:spcAft>
              <a:buFont typeface="Wingdings" panose="05000000000000000000" pitchFamily="2" charset="2"/>
              <a:buNone/>
            </a:pPr>
            <a:endParaRPr lang="de-DE" altLang="de-DE" b="1" dirty="0" smtClean="0">
              <a:solidFill>
                <a:srgbClr val="132239"/>
              </a:solidFill>
            </a:endParaRPr>
          </a:p>
          <a:p>
            <a:pPr eaLnBrk="1" hangingPunct="1">
              <a:spcAft>
                <a:spcPct val="20000"/>
              </a:spcAft>
              <a:buFont typeface="Wingdings" panose="05000000000000000000" pitchFamily="2" charset="2"/>
              <a:buNone/>
            </a:pPr>
            <a:endParaRPr lang="de-DE" altLang="de-DE" b="1" dirty="0" smtClean="0">
              <a:solidFill>
                <a:srgbClr val="132239"/>
              </a:solidFill>
            </a:endParaRPr>
          </a:p>
          <a:p>
            <a:pPr eaLnBrk="1" hangingPunct="1">
              <a:spcAft>
                <a:spcPct val="20000"/>
              </a:spcAft>
              <a:buFont typeface="Wingdings" panose="05000000000000000000" pitchFamily="2" charset="2"/>
              <a:buNone/>
            </a:pPr>
            <a:endParaRPr lang="de-DE" altLang="de-DE" dirty="0" smtClean="0">
              <a:solidFill>
                <a:srgbClr val="132239"/>
              </a:solidFill>
            </a:endParaRPr>
          </a:p>
          <a:p>
            <a:pPr eaLnBrk="1" hangingPunct="1">
              <a:spcAft>
                <a:spcPct val="20000"/>
              </a:spcAft>
              <a:buFont typeface="Wingdings" panose="05000000000000000000" pitchFamily="2" charset="2"/>
              <a:buNone/>
            </a:pPr>
            <a:endParaRPr lang="de-DE" altLang="de-DE" dirty="0" smtClean="0">
              <a:solidFill>
                <a:srgbClr val="132239"/>
              </a:solidFill>
            </a:endParaRPr>
          </a:p>
          <a:p>
            <a:pPr eaLnBrk="1" hangingPunct="1">
              <a:spcAft>
                <a:spcPct val="20000"/>
              </a:spcAft>
              <a:buFont typeface="Wingdings" panose="05000000000000000000" pitchFamily="2" charset="2"/>
              <a:buNone/>
            </a:pPr>
            <a:r>
              <a:rPr lang="de-DE" altLang="de-DE" sz="2800" dirty="0" smtClean="0">
                <a:solidFill>
                  <a:srgbClr val="132239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spcAft>
                <a:spcPct val="20000"/>
              </a:spcAft>
              <a:buFont typeface="Wingdings" panose="05000000000000000000" pitchFamily="2" charset="2"/>
              <a:buNone/>
            </a:pPr>
            <a:r>
              <a:rPr lang="de-DE" altLang="de-DE" sz="2000" dirty="0" smtClean="0">
                <a:solidFill>
                  <a:srgbClr val="132239"/>
                </a:solidFill>
              </a:rPr>
              <a:t>Vielen Dank für Ihre Aufmerksamkeit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de-DE" altLang="de-DE" sz="2000" dirty="0" smtClean="0">
                <a:solidFill>
                  <a:srgbClr val="132239"/>
                </a:solidFill>
                <a:sym typeface="Wingdings" panose="05000000000000000000" pitchFamily="2" charset="2"/>
              </a:rPr>
              <a:t> H.Guth@BBZ-Merzig.de</a:t>
            </a:r>
            <a:endParaRPr lang="en-GB" altLang="de-DE" sz="2000" dirty="0" smtClean="0">
              <a:solidFill>
                <a:srgbClr val="132239"/>
              </a:solidFill>
            </a:endParaRPr>
          </a:p>
        </p:txBody>
      </p:sp>
      <p:sp>
        <p:nvSpPr>
          <p:cNvPr id="2867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1042988"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Blip>
                <a:blip r:embed="rId3"/>
              </a:buBlip>
              <a:defRPr sz="3600">
                <a:solidFill>
                  <a:srgbClr val="336699"/>
                </a:solidFill>
                <a:latin typeface="Tahoma" panose="020B0604030504040204" pitchFamily="34" charset="0"/>
              </a:defRPr>
            </a:lvl1pPr>
            <a:lvl2pPr marL="742950" indent="-285750" defTabSz="1042988"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n"/>
              <a:defRPr sz="3200">
                <a:solidFill>
                  <a:srgbClr val="336699"/>
                </a:solidFill>
                <a:latin typeface="Tahoma" panose="020B0604030504040204" pitchFamily="34" charset="0"/>
              </a:defRPr>
            </a:lvl2pPr>
            <a:lvl3pPr marL="1143000" indent="-228600" defTabSz="1042988"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w"/>
              <a:defRPr sz="2700">
                <a:solidFill>
                  <a:srgbClr val="336699"/>
                </a:solidFill>
                <a:latin typeface="Tahoma" panose="020B0604030504040204" pitchFamily="34" charset="0"/>
              </a:defRPr>
            </a:lvl3pPr>
            <a:lvl4pPr marL="1600200" indent="-228600" defTabSz="1042988"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n"/>
              <a:defRPr sz="2300">
                <a:solidFill>
                  <a:srgbClr val="336699"/>
                </a:solidFill>
                <a:latin typeface="Tahoma" panose="020B0604030504040204" pitchFamily="34" charset="0"/>
              </a:defRPr>
            </a:lvl4pPr>
            <a:lvl5pPr marL="2057400" indent="-228600" defTabSz="1042988"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n"/>
              <a:defRPr sz="2300">
                <a:solidFill>
                  <a:srgbClr val="336699"/>
                </a:solidFill>
                <a:latin typeface="Tahoma" panose="020B060403050404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anose="05000000000000000000" pitchFamily="2" charset="2"/>
              <a:buChar char="n"/>
              <a:defRPr sz="2300">
                <a:solidFill>
                  <a:srgbClr val="336699"/>
                </a:solidFill>
                <a:latin typeface="Tahoma" panose="020B060403050404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anose="05000000000000000000" pitchFamily="2" charset="2"/>
              <a:buChar char="n"/>
              <a:defRPr sz="2300">
                <a:solidFill>
                  <a:srgbClr val="336699"/>
                </a:solidFill>
                <a:latin typeface="Tahoma" panose="020B060403050404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anose="05000000000000000000" pitchFamily="2" charset="2"/>
              <a:buChar char="n"/>
              <a:defRPr sz="2300">
                <a:solidFill>
                  <a:srgbClr val="336699"/>
                </a:solidFill>
                <a:latin typeface="Tahoma" panose="020B060403050404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anose="05000000000000000000" pitchFamily="2" charset="2"/>
              <a:buChar char="n"/>
              <a:defRPr sz="2300">
                <a:solidFill>
                  <a:srgbClr val="336699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D8AA63A-7C27-47C3-AC50-311ED5CD6713}" type="slidenum">
              <a:rPr lang="de-DE" altLang="de-DE" sz="1600" smtClean="0"/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de-DE" altLang="de-DE" sz="1600" smtClean="0"/>
          </a:p>
        </p:txBody>
      </p:sp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712788" y="336550"/>
            <a:ext cx="6073775" cy="922338"/>
          </a:xfrm>
          <a:prstGeom prst="rect">
            <a:avLst/>
          </a:prstGeom>
          <a:solidFill>
            <a:srgbClr val="005178"/>
          </a:solidFill>
          <a:ln>
            <a:noFill/>
          </a:ln>
          <a:effectLst/>
          <a:extLst/>
        </p:spPr>
        <p:txBody>
          <a:bodyPr lIns="104287" tIns="52144" rIns="104287" bIns="52144" anchor="ctr"/>
          <a:lstStyle>
            <a:lvl1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3200" baseline="0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2pPr>
            <a:lvl3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3pPr>
            <a:lvl4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4pPr>
            <a:lvl5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5pPr>
            <a:lvl6pPr marL="457200" algn="l" defTabSz="1042988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6pPr>
            <a:lvl7pPr marL="914400" algn="l" defTabSz="1042988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7pPr>
            <a:lvl8pPr marL="1371600" algn="l" defTabSz="1042988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8pPr>
            <a:lvl9pPr marL="1828800" algn="l" defTabSz="1042988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3600" b="0" kern="0" dirty="0" smtClean="0">
                <a:solidFill>
                  <a:schemeClr val="bg1"/>
                </a:solidFill>
              </a:rPr>
              <a:t>Fachoberschule</a:t>
            </a:r>
            <a:r>
              <a:rPr lang="en-GB" altLang="de-DE" sz="3600" b="0" kern="0" dirty="0" smtClean="0">
                <a:solidFill>
                  <a:schemeClr val="bg1"/>
                </a:solidFill>
              </a:rPr>
              <a:t> </a:t>
            </a:r>
            <a:r>
              <a:rPr lang="de-DE" altLang="de-DE" sz="3600" b="0" kern="0" dirty="0" smtClean="0">
                <a:solidFill>
                  <a:schemeClr val="bg1"/>
                </a:solidFill>
              </a:rPr>
              <a:t>Technik</a:t>
            </a:r>
            <a:endParaRPr lang="en-GB" altLang="de-DE" sz="3600" b="0" kern="0" dirty="0" smtClean="0">
              <a:solidFill>
                <a:schemeClr val="bg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088" y="2627313"/>
            <a:ext cx="3889375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uiExpand="1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altLang="de-DE" smtClean="0"/>
          </a:p>
        </p:txBody>
      </p:sp>
      <p:sp>
        <p:nvSpPr>
          <p:cNvPr id="3081" name="Rectangle 9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81063" y="1835150"/>
            <a:ext cx="9088437" cy="4535488"/>
          </a:xfrm>
        </p:spPr>
        <p:txBody>
          <a:bodyPr/>
          <a:lstStyle/>
          <a:p>
            <a:pPr eaLnBrk="1" hangingPunct="1">
              <a:spcAft>
                <a:spcPct val="20000"/>
              </a:spcAft>
              <a:buFont typeface="Wingdings" panose="05000000000000000000" pitchFamily="2" charset="2"/>
              <a:buNone/>
            </a:pPr>
            <a:r>
              <a:rPr lang="de-DE" altLang="de-DE" b="1" smtClean="0">
                <a:solidFill>
                  <a:srgbClr val="132239"/>
                </a:solidFill>
              </a:rPr>
              <a:t>Voraussetzung für Klasse 11:</a:t>
            </a:r>
          </a:p>
          <a:p>
            <a:pPr eaLnBrk="1" hangingPunct="1">
              <a:spcAft>
                <a:spcPct val="20000"/>
              </a:spcAft>
              <a:buFont typeface="Wingdings" panose="05000000000000000000" pitchFamily="2" charset="2"/>
              <a:buNone/>
            </a:pPr>
            <a:r>
              <a:rPr lang="de-DE" altLang="de-DE" smtClean="0">
                <a:solidFill>
                  <a:srgbClr val="132239"/>
                </a:solidFill>
              </a:rPr>
              <a:t>Mittlerer Bildungsabschluss</a:t>
            </a:r>
          </a:p>
          <a:p>
            <a:pPr eaLnBrk="1" hangingPunct="1">
              <a:spcAft>
                <a:spcPct val="20000"/>
              </a:spcAft>
              <a:buFont typeface="Wingdings" panose="05000000000000000000" pitchFamily="2" charset="2"/>
              <a:buNone/>
            </a:pPr>
            <a:r>
              <a:rPr lang="de-DE" altLang="de-DE" b="1" smtClean="0">
                <a:solidFill>
                  <a:srgbClr val="132239"/>
                </a:solidFill>
              </a:rPr>
              <a:t>Dauer der Fachoberschule Technik:</a:t>
            </a:r>
          </a:p>
          <a:p>
            <a:pPr eaLnBrk="1" hangingPunct="1">
              <a:spcAft>
                <a:spcPct val="20000"/>
              </a:spcAft>
              <a:buFont typeface="Wingdings" panose="05000000000000000000" pitchFamily="2" charset="2"/>
              <a:buNone/>
            </a:pPr>
            <a:r>
              <a:rPr lang="de-DE" altLang="de-DE" smtClean="0">
                <a:solidFill>
                  <a:srgbClr val="132239"/>
                </a:solidFill>
              </a:rPr>
              <a:t>2 Jahre (Klasse 11 und Klasse 12)</a:t>
            </a:r>
          </a:p>
          <a:p>
            <a:pPr eaLnBrk="1" hangingPunct="1">
              <a:spcAft>
                <a:spcPct val="20000"/>
              </a:spcAft>
              <a:buFont typeface="Wingdings" panose="05000000000000000000" pitchFamily="2" charset="2"/>
              <a:buNone/>
            </a:pPr>
            <a:r>
              <a:rPr lang="de-DE" altLang="de-DE" b="1" smtClean="0">
                <a:solidFill>
                  <a:srgbClr val="132239"/>
                </a:solidFill>
              </a:rPr>
              <a:t>Abschluss:</a:t>
            </a:r>
          </a:p>
          <a:p>
            <a:pPr eaLnBrk="1" hangingPunct="1">
              <a:spcAft>
                <a:spcPct val="20000"/>
              </a:spcAft>
              <a:buFont typeface="Wingdings" panose="05000000000000000000" pitchFamily="2" charset="2"/>
              <a:buNone/>
            </a:pPr>
            <a:r>
              <a:rPr lang="de-DE" altLang="de-DE" smtClean="0">
                <a:solidFill>
                  <a:srgbClr val="132239"/>
                </a:solidFill>
              </a:rPr>
              <a:t>Fachhochschulreife</a:t>
            </a:r>
            <a:endParaRPr lang="en-GB" altLang="de-DE" smtClean="0">
              <a:solidFill>
                <a:srgbClr val="132239"/>
              </a:solidFill>
            </a:endParaRPr>
          </a:p>
        </p:txBody>
      </p:sp>
      <p:sp>
        <p:nvSpPr>
          <p:cNvPr id="819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1042988"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Blip>
                <a:blip r:embed="rId3"/>
              </a:buBlip>
              <a:defRPr sz="3600">
                <a:solidFill>
                  <a:srgbClr val="336699"/>
                </a:solidFill>
                <a:latin typeface="Tahoma" panose="020B0604030504040204" pitchFamily="34" charset="0"/>
              </a:defRPr>
            </a:lvl1pPr>
            <a:lvl2pPr marL="742950" indent="-285750" defTabSz="1042988"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n"/>
              <a:defRPr sz="3200">
                <a:solidFill>
                  <a:srgbClr val="336699"/>
                </a:solidFill>
                <a:latin typeface="Tahoma" panose="020B0604030504040204" pitchFamily="34" charset="0"/>
              </a:defRPr>
            </a:lvl2pPr>
            <a:lvl3pPr marL="1143000" indent="-228600" defTabSz="1042988"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w"/>
              <a:defRPr sz="2700">
                <a:solidFill>
                  <a:srgbClr val="336699"/>
                </a:solidFill>
                <a:latin typeface="Tahoma" panose="020B0604030504040204" pitchFamily="34" charset="0"/>
              </a:defRPr>
            </a:lvl3pPr>
            <a:lvl4pPr marL="1600200" indent="-228600" defTabSz="1042988"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n"/>
              <a:defRPr sz="2300">
                <a:solidFill>
                  <a:srgbClr val="336699"/>
                </a:solidFill>
                <a:latin typeface="Tahoma" panose="020B0604030504040204" pitchFamily="34" charset="0"/>
              </a:defRPr>
            </a:lvl4pPr>
            <a:lvl5pPr marL="2057400" indent="-228600" defTabSz="1042988"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n"/>
              <a:defRPr sz="2300">
                <a:solidFill>
                  <a:srgbClr val="336699"/>
                </a:solidFill>
                <a:latin typeface="Tahoma" panose="020B060403050404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anose="05000000000000000000" pitchFamily="2" charset="2"/>
              <a:buChar char="n"/>
              <a:defRPr sz="2300">
                <a:solidFill>
                  <a:srgbClr val="336699"/>
                </a:solidFill>
                <a:latin typeface="Tahoma" panose="020B060403050404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anose="05000000000000000000" pitchFamily="2" charset="2"/>
              <a:buChar char="n"/>
              <a:defRPr sz="2300">
                <a:solidFill>
                  <a:srgbClr val="336699"/>
                </a:solidFill>
                <a:latin typeface="Tahoma" panose="020B060403050404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anose="05000000000000000000" pitchFamily="2" charset="2"/>
              <a:buChar char="n"/>
              <a:defRPr sz="2300">
                <a:solidFill>
                  <a:srgbClr val="336699"/>
                </a:solidFill>
                <a:latin typeface="Tahoma" panose="020B060403050404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anose="05000000000000000000" pitchFamily="2" charset="2"/>
              <a:buChar char="n"/>
              <a:defRPr sz="2300">
                <a:solidFill>
                  <a:srgbClr val="336699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8A92633-6DC6-4554-AE58-059AC7BF7A72}" type="slidenum">
              <a:rPr lang="de-DE" altLang="de-DE" sz="1600" smtClean="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de-DE" altLang="de-DE" sz="1600" smtClean="0"/>
          </a:p>
        </p:txBody>
      </p:sp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712788" y="336550"/>
            <a:ext cx="6073775" cy="922338"/>
          </a:xfrm>
          <a:prstGeom prst="rect">
            <a:avLst/>
          </a:prstGeom>
          <a:solidFill>
            <a:srgbClr val="005178"/>
          </a:solidFill>
          <a:ln>
            <a:noFill/>
          </a:ln>
          <a:effectLst/>
          <a:extLst/>
        </p:spPr>
        <p:txBody>
          <a:bodyPr lIns="104287" tIns="52144" rIns="104287" bIns="52144" anchor="ctr"/>
          <a:lstStyle>
            <a:lvl1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3200" baseline="0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2pPr>
            <a:lvl3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3pPr>
            <a:lvl4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4pPr>
            <a:lvl5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5pPr>
            <a:lvl6pPr marL="457200" algn="l" defTabSz="1042988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6pPr>
            <a:lvl7pPr marL="914400" algn="l" defTabSz="1042988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7pPr>
            <a:lvl8pPr marL="1371600" algn="l" defTabSz="1042988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8pPr>
            <a:lvl9pPr marL="1828800" algn="l" defTabSz="1042988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3600" b="0" kern="0" dirty="0" smtClean="0">
                <a:solidFill>
                  <a:schemeClr val="bg1"/>
                </a:solidFill>
              </a:rPr>
              <a:t>Fachoberschule</a:t>
            </a:r>
            <a:r>
              <a:rPr lang="en-GB" altLang="de-DE" sz="3600" b="0" kern="0" dirty="0" smtClean="0">
                <a:solidFill>
                  <a:schemeClr val="bg1"/>
                </a:solidFill>
              </a:rPr>
              <a:t> </a:t>
            </a:r>
            <a:r>
              <a:rPr lang="de-DE" altLang="de-DE" sz="3600" b="0" kern="0" dirty="0" smtClean="0">
                <a:solidFill>
                  <a:schemeClr val="bg1"/>
                </a:solidFill>
              </a:rPr>
              <a:t>Technik</a:t>
            </a:r>
            <a:endParaRPr lang="en-GB" altLang="de-DE" sz="3600" b="0" kern="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altLang="de-DE" smtClean="0"/>
          </a:p>
        </p:txBody>
      </p:sp>
      <p:sp>
        <p:nvSpPr>
          <p:cNvPr id="808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81063" y="1835150"/>
            <a:ext cx="9088437" cy="5184775"/>
          </a:xfrm>
        </p:spPr>
        <p:txBody>
          <a:bodyPr/>
          <a:lstStyle/>
          <a:p>
            <a:pPr eaLnBrk="1" hangingPunct="1">
              <a:spcAft>
                <a:spcPct val="20000"/>
              </a:spcAft>
              <a:buFont typeface="Wingdings" panose="05000000000000000000" pitchFamily="2" charset="2"/>
              <a:buNone/>
              <a:defRPr/>
            </a:pPr>
            <a:r>
              <a:rPr lang="de-DE" altLang="de-DE" b="1" dirty="0" smtClean="0">
                <a:solidFill>
                  <a:srgbClr val="132239"/>
                </a:solidFill>
              </a:rPr>
              <a:t>Klasse 11: Teilzeitform</a:t>
            </a:r>
          </a:p>
          <a:p>
            <a:pPr marL="0" indent="0" eaLnBrk="1" hangingPunct="1">
              <a:spcAft>
                <a:spcPct val="20000"/>
              </a:spcAft>
              <a:buFont typeface="Wingdings" panose="05000000000000000000" pitchFamily="2" charset="2"/>
              <a:buNone/>
              <a:defRPr/>
            </a:pPr>
            <a:r>
              <a:rPr lang="de-DE" altLang="de-DE" sz="2400" b="1" dirty="0">
                <a:solidFill>
                  <a:srgbClr val="132239"/>
                </a:solidFill>
              </a:rPr>
              <a:t>2 </a:t>
            </a:r>
            <a:r>
              <a:rPr lang="de-DE" altLang="de-DE" sz="2400" b="1" dirty="0" smtClean="0">
                <a:solidFill>
                  <a:srgbClr val="132239"/>
                </a:solidFill>
              </a:rPr>
              <a:t>oder </a:t>
            </a:r>
            <a:r>
              <a:rPr lang="de-DE" altLang="de-DE" sz="2400" b="1" dirty="0">
                <a:solidFill>
                  <a:srgbClr val="132239"/>
                </a:solidFill>
              </a:rPr>
              <a:t>3 Tage: </a:t>
            </a:r>
            <a:r>
              <a:rPr lang="de-DE" altLang="de-DE" sz="2400" b="1" dirty="0" smtClean="0">
                <a:solidFill>
                  <a:srgbClr val="132239"/>
                </a:solidFill>
              </a:rPr>
              <a:t>Schule</a:t>
            </a:r>
            <a:endParaRPr lang="de-DE" altLang="de-DE" sz="2400" dirty="0" smtClean="0">
              <a:solidFill>
                <a:srgbClr val="132239"/>
              </a:solidFill>
            </a:endParaRPr>
          </a:p>
          <a:p>
            <a:pPr marL="520700" lvl="1" indent="0" eaLnBrk="1" hangingPunct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None/>
              <a:defRPr/>
            </a:pPr>
            <a:r>
              <a:rPr lang="de-DE" altLang="de-DE" sz="2000" dirty="0" smtClean="0">
                <a:solidFill>
                  <a:srgbClr val="132239"/>
                </a:solidFill>
                <a:ea typeface="+mn-ea"/>
                <a:cs typeface="+mn-cs"/>
              </a:rPr>
              <a:t>Montag und Dienstag – regulärer Stundenplan</a:t>
            </a:r>
          </a:p>
          <a:p>
            <a:pPr marL="520700" lvl="1" indent="0" eaLnBrk="1" hangingPunct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None/>
              <a:defRPr/>
            </a:pPr>
            <a:r>
              <a:rPr lang="de-DE" altLang="de-DE" sz="2000" dirty="0" smtClean="0">
                <a:solidFill>
                  <a:srgbClr val="132239"/>
                </a:solidFill>
                <a:ea typeface="+mn-ea"/>
                <a:cs typeface="+mn-cs"/>
              </a:rPr>
              <a:t>Evtl. Freitag </a:t>
            </a:r>
            <a:r>
              <a:rPr lang="de-DE" altLang="de-DE" sz="2000" dirty="0">
                <a:solidFill>
                  <a:srgbClr val="132239"/>
                </a:solidFill>
                <a:ea typeface="+mn-ea"/>
                <a:cs typeface="+mn-cs"/>
              </a:rPr>
              <a:t>(14-tägig</a:t>
            </a:r>
            <a:r>
              <a:rPr lang="de-DE" altLang="de-DE" sz="2000" dirty="0" smtClean="0">
                <a:solidFill>
                  <a:srgbClr val="132239"/>
                </a:solidFill>
                <a:ea typeface="+mn-ea"/>
                <a:cs typeface="+mn-cs"/>
              </a:rPr>
              <a:t>): Deutsch</a:t>
            </a:r>
            <a:r>
              <a:rPr lang="de-DE" altLang="de-DE" sz="2000" dirty="0">
                <a:solidFill>
                  <a:srgbClr val="132239"/>
                </a:solidFill>
                <a:ea typeface="+mn-ea"/>
                <a:cs typeface="+mn-cs"/>
              </a:rPr>
              <a:t>, </a:t>
            </a:r>
            <a:r>
              <a:rPr lang="de-DE" altLang="de-DE" sz="2000" dirty="0" smtClean="0">
                <a:solidFill>
                  <a:srgbClr val="132239"/>
                </a:solidFill>
                <a:ea typeface="+mn-ea"/>
                <a:cs typeface="+mn-cs"/>
              </a:rPr>
              <a:t>Englisch/Französisch </a:t>
            </a:r>
            <a:r>
              <a:rPr lang="de-DE" altLang="de-DE" sz="2000" dirty="0">
                <a:solidFill>
                  <a:srgbClr val="132239"/>
                </a:solidFill>
                <a:ea typeface="+mn-ea"/>
                <a:cs typeface="+mn-cs"/>
              </a:rPr>
              <a:t>und </a:t>
            </a:r>
            <a:r>
              <a:rPr lang="de-DE" altLang="de-DE" sz="2000" dirty="0" smtClean="0">
                <a:solidFill>
                  <a:srgbClr val="132239"/>
                </a:solidFill>
                <a:ea typeface="+mn-ea"/>
                <a:cs typeface="+mn-cs"/>
              </a:rPr>
              <a:t>Mathematik</a:t>
            </a:r>
          </a:p>
          <a:p>
            <a:pPr marL="520700" lvl="1" indent="0" eaLnBrk="1" hangingPunct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None/>
              <a:defRPr/>
            </a:pPr>
            <a:r>
              <a:rPr lang="de-DE" altLang="de-DE" sz="2000" dirty="0" smtClean="0">
                <a:solidFill>
                  <a:srgbClr val="132239"/>
                </a:solidFill>
                <a:ea typeface="+mn-ea"/>
                <a:cs typeface="+mn-cs"/>
              </a:rPr>
              <a:t>(Wiederholung und Festigung)</a:t>
            </a:r>
            <a:endParaRPr lang="de-DE" altLang="de-DE" sz="2000" dirty="0">
              <a:solidFill>
                <a:srgbClr val="132239"/>
              </a:solidFill>
              <a:ea typeface="+mn-ea"/>
              <a:cs typeface="+mn-cs"/>
            </a:endParaRP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None/>
              <a:defRPr/>
            </a:pPr>
            <a:r>
              <a:rPr lang="de-DE" altLang="de-DE" sz="2400" b="1" dirty="0">
                <a:solidFill>
                  <a:srgbClr val="132239"/>
                </a:solidFill>
              </a:rPr>
              <a:t>3 </a:t>
            </a:r>
            <a:r>
              <a:rPr lang="de-DE" altLang="de-DE" sz="2400" b="1" dirty="0" smtClean="0">
                <a:solidFill>
                  <a:srgbClr val="132239"/>
                </a:solidFill>
              </a:rPr>
              <a:t>oder </a:t>
            </a:r>
            <a:r>
              <a:rPr lang="de-DE" altLang="de-DE" sz="2400" b="1" dirty="0">
                <a:solidFill>
                  <a:srgbClr val="132239"/>
                </a:solidFill>
              </a:rPr>
              <a:t>2 Tage: Praktikum im Betrieb </a:t>
            </a:r>
          </a:p>
          <a:p>
            <a:pPr eaLnBrk="1" hangingPunct="1">
              <a:spcAft>
                <a:spcPct val="20000"/>
              </a:spcAft>
              <a:buFont typeface="Wingdings" panose="05000000000000000000" pitchFamily="2" charset="2"/>
              <a:buNone/>
              <a:defRPr/>
            </a:pPr>
            <a:r>
              <a:rPr lang="de-DE" altLang="de-DE" sz="2000" b="1" dirty="0" smtClean="0">
                <a:solidFill>
                  <a:srgbClr val="132239"/>
                </a:solidFill>
              </a:rPr>
              <a:t> </a:t>
            </a:r>
            <a:endParaRPr lang="de-DE" altLang="de-DE" sz="2000" b="1" dirty="0">
              <a:solidFill>
                <a:srgbClr val="132239"/>
              </a:solidFill>
            </a:endParaRPr>
          </a:p>
          <a:p>
            <a:pPr eaLnBrk="1" hangingPunct="1">
              <a:spcAft>
                <a:spcPct val="20000"/>
              </a:spcAft>
              <a:buFont typeface="Wingdings" panose="05000000000000000000" pitchFamily="2" charset="2"/>
              <a:buNone/>
              <a:defRPr/>
            </a:pPr>
            <a:r>
              <a:rPr lang="de-DE" altLang="de-DE" b="1" dirty="0">
                <a:solidFill>
                  <a:srgbClr val="132239"/>
                </a:solidFill>
              </a:rPr>
              <a:t>Klasse 12: in Vollzeitform</a:t>
            </a:r>
          </a:p>
          <a:p>
            <a:pPr eaLnBrk="1" hangingPunct="1">
              <a:spcAft>
                <a:spcPct val="20000"/>
              </a:spcAft>
              <a:buFont typeface="Wingdings" panose="05000000000000000000" pitchFamily="2" charset="2"/>
              <a:buNone/>
              <a:defRPr/>
            </a:pPr>
            <a:r>
              <a:rPr lang="de-DE" altLang="de-DE" sz="2400" b="1" dirty="0">
                <a:solidFill>
                  <a:srgbClr val="132239"/>
                </a:solidFill>
              </a:rPr>
              <a:t>5 Tage Schule</a:t>
            </a:r>
            <a:endParaRPr lang="en-GB" altLang="de-DE" sz="2400" b="1" dirty="0">
              <a:solidFill>
                <a:srgbClr val="132239"/>
              </a:solidFill>
            </a:endParaRPr>
          </a:p>
        </p:txBody>
      </p:sp>
      <p:sp>
        <p:nvSpPr>
          <p:cNvPr id="10244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1042988"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Blip>
                <a:blip r:embed="rId3"/>
              </a:buBlip>
              <a:defRPr sz="3600">
                <a:solidFill>
                  <a:srgbClr val="336699"/>
                </a:solidFill>
                <a:latin typeface="Tahoma" panose="020B0604030504040204" pitchFamily="34" charset="0"/>
              </a:defRPr>
            </a:lvl1pPr>
            <a:lvl2pPr marL="742950" indent="-285750" defTabSz="1042988"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n"/>
              <a:defRPr sz="3200">
                <a:solidFill>
                  <a:srgbClr val="336699"/>
                </a:solidFill>
                <a:latin typeface="Tahoma" panose="020B0604030504040204" pitchFamily="34" charset="0"/>
              </a:defRPr>
            </a:lvl2pPr>
            <a:lvl3pPr marL="1143000" indent="-228600" defTabSz="1042988"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w"/>
              <a:defRPr sz="2700">
                <a:solidFill>
                  <a:srgbClr val="336699"/>
                </a:solidFill>
                <a:latin typeface="Tahoma" panose="020B0604030504040204" pitchFamily="34" charset="0"/>
              </a:defRPr>
            </a:lvl3pPr>
            <a:lvl4pPr marL="1600200" indent="-228600" defTabSz="1042988"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n"/>
              <a:defRPr sz="2300">
                <a:solidFill>
                  <a:srgbClr val="336699"/>
                </a:solidFill>
                <a:latin typeface="Tahoma" panose="020B0604030504040204" pitchFamily="34" charset="0"/>
              </a:defRPr>
            </a:lvl4pPr>
            <a:lvl5pPr marL="2057400" indent="-228600" defTabSz="1042988"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n"/>
              <a:defRPr sz="2300">
                <a:solidFill>
                  <a:srgbClr val="336699"/>
                </a:solidFill>
                <a:latin typeface="Tahoma" panose="020B060403050404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anose="05000000000000000000" pitchFamily="2" charset="2"/>
              <a:buChar char="n"/>
              <a:defRPr sz="2300">
                <a:solidFill>
                  <a:srgbClr val="336699"/>
                </a:solidFill>
                <a:latin typeface="Tahoma" panose="020B060403050404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anose="05000000000000000000" pitchFamily="2" charset="2"/>
              <a:buChar char="n"/>
              <a:defRPr sz="2300">
                <a:solidFill>
                  <a:srgbClr val="336699"/>
                </a:solidFill>
                <a:latin typeface="Tahoma" panose="020B060403050404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anose="05000000000000000000" pitchFamily="2" charset="2"/>
              <a:buChar char="n"/>
              <a:defRPr sz="2300">
                <a:solidFill>
                  <a:srgbClr val="336699"/>
                </a:solidFill>
                <a:latin typeface="Tahoma" panose="020B060403050404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anose="05000000000000000000" pitchFamily="2" charset="2"/>
              <a:buChar char="n"/>
              <a:defRPr sz="2300">
                <a:solidFill>
                  <a:srgbClr val="336699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FDD48B0-3A95-4943-805B-46338F3E6A15}" type="slidenum">
              <a:rPr lang="de-DE" altLang="de-DE" sz="1600" smtClean="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de-DE" altLang="de-DE" sz="1600" smtClean="0"/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712788" y="336550"/>
            <a:ext cx="6073775" cy="922338"/>
          </a:xfrm>
          <a:prstGeom prst="rect">
            <a:avLst/>
          </a:prstGeom>
          <a:solidFill>
            <a:srgbClr val="005178"/>
          </a:solidFill>
          <a:ln>
            <a:noFill/>
          </a:ln>
          <a:effectLst/>
          <a:extLst/>
        </p:spPr>
        <p:txBody>
          <a:bodyPr lIns="104287" tIns="52144" rIns="104287" bIns="52144" anchor="ctr"/>
          <a:lstStyle>
            <a:lvl1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3200" baseline="0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2pPr>
            <a:lvl3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3pPr>
            <a:lvl4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4pPr>
            <a:lvl5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5pPr>
            <a:lvl6pPr marL="457200" algn="l" defTabSz="1042988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6pPr>
            <a:lvl7pPr marL="914400" algn="l" defTabSz="1042988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7pPr>
            <a:lvl8pPr marL="1371600" algn="l" defTabSz="1042988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8pPr>
            <a:lvl9pPr marL="1828800" algn="l" defTabSz="1042988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3600" b="0" kern="0" dirty="0" smtClean="0">
                <a:solidFill>
                  <a:schemeClr val="bg1"/>
                </a:solidFill>
              </a:rPr>
              <a:t>Fachoberschule</a:t>
            </a:r>
            <a:r>
              <a:rPr lang="en-GB" altLang="de-DE" sz="3600" b="0" kern="0" dirty="0" smtClean="0">
                <a:solidFill>
                  <a:schemeClr val="bg1"/>
                </a:solidFill>
              </a:rPr>
              <a:t> </a:t>
            </a:r>
            <a:r>
              <a:rPr lang="de-DE" altLang="de-DE" sz="3600" b="0" kern="0" dirty="0" smtClean="0">
                <a:solidFill>
                  <a:schemeClr val="bg1"/>
                </a:solidFill>
              </a:rPr>
              <a:t>Technik</a:t>
            </a:r>
            <a:endParaRPr lang="en-GB" altLang="de-DE" sz="3600" b="0" kern="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altLang="de-DE" smtClean="0"/>
          </a:p>
        </p:txBody>
      </p:sp>
      <p:sp>
        <p:nvSpPr>
          <p:cNvPr id="12291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1042988"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Blip>
                <a:blip r:embed="rId3"/>
              </a:buBlip>
              <a:defRPr sz="3600">
                <a:solidFill>
                  <a:srgbClr val="336699"/>
                </a:solidFill>
                <a:latin typeface="Tahoma" panose="020B0604030504040204" pitchFamily="34" charset="0"/>
              </a:defRPr>
            </a:lvl1pPr>
            <a:lvl2pPr marL="742950" indent="-285750" defTabSz="1042988"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n"/>
              <a:defRPr sz="3200">
                <a:solidFill>
                  <a:srgbClr val="336699"/>
                </a:solidFill>
                <a:latin typeface="Tahoma" panose="020B0604030504040204" pitchFamily="34" charset="0"/>
              </a:defRPr>
            </a:lvl2pPr>
            <a:lvl3pPr marL="1143000" indent="-228600" defTabSz="1042988"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w"/>
              <a:defRPr sz="2700">
                <a:solidFill>
                  <a:srgbClr val="336699"/>
                </a:solidFill>
                <a:latin typeface="Tahoma" panose="020B0604030504040204" pitchFamily="34" charset="0"/>
              </a:defRPr>
            </a:lvl3pPr>
            <a:lvl4pPr marL="1600200" indent="-228600" defTabSz="1042988"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n"/>
              <a:defRPr sz="2300">
                <a:solidFill>
                  <a:srgbClr val="336699"/>
                </a:solidFill>
                <a:latin typeface="Tahoma" panose="020B0604030504040204" pitchFamily="34" charset="0"/>
              </a:defRPr>
            </a:lvl4pPr>
            <a:lvl5pPr marL="2057400" indent="-228600" defTabSz="1042988"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n"/>
              <a:defRPr sz="2300">
                <a:solidFill>
                  <a:srgbClr val="336699"/>
                </a:solidFill>
                <a:latin typeface="Tahoma" panose="020B060403050404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anose="05000000000000000000" pitchFamily="2" charset="2"/>
              <a:buChar char="n"/>
              <a:defRPr sz="2300">
                <a:solidFill>
                  <a:srgbClr val="336699"/>
                </a:solidFill>
                <a:latin typeface="Tahoma" panose="020B060403050404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anose="05000000000000000000" pitchFamily="2" charset="2"/>
              <a:buChar char="n"/>
              <a:defRPr sz="2300">
                <a:solidFill>
                  <a:srgbClr val="336699"/>
                </a:solidFill>
                <a:latin typeface="Tahoma" panose="020B060403050404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anose="05000000000000000000" pitchFamily="2" charset="2"/>
              <a:buChar char="n"/>
              <a:defRPr sz="2300">
                <a:solidFill>
                  <a:srgbClr val="336699"/>
                </a:solidFill>
                <a:latin typeface="Tahoma" panose="020B060403050404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anose="05000000000000000000" pitchFamily="2" charset="2"/>
              <a:buChar char="n"/>
              <a:defRPr sz="2300">
                <a:solidFill>
                  <a:srgbClr val="336699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6D5D291-D22E-4019-9293-98DB7CEDE7BB}" type="slidenum">
              <a:rPr lang="de-DE" altLang="de-DE" sz="1600" smtClean="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de-DE" altLang="de-DE" sz="1600" smtClean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5498"/>
              </p:ext>
            </p:extLst>
          </p:nvPr>
        </p:nvGraphicFramePr>
        <p:xfrm>
          <a:off x="1889125" y="1908175"/>
          <a:ext cx="6985000" cy="5033963"/>
        </p:xfrm>
        <a:graphic>
          <a:graphicData uri="http://schemas.openxmlformats.org/drawingml/2006/table">
            <a:tbl>
              <a:tblPr/>
              <a:tblGrid>
                <a:gridCol w="1404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0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2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2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905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32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8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3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223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Stunde</a:t>
                      </a:r>
                      <a:endParaRPr kumimoji="0" lang="de-DE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32239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32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8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3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223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Zeit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32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8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3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223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Montag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32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8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3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223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Dienstag</a:t>
                      </a:r>
                      <a:endParaRPr kumimoji="0" lang="de-DE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32239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32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8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3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Evtl. Freitag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(14-tägig)</a:t>
                      </a:r>
                      <a:endParaRPr kumimoji="0" lang="de-DE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9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32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8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3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223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32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8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3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223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7.45 – 8.30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32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8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3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223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Deutsch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32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8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3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223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Techn. Kommun.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32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8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3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Engl./Franz.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9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32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8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3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223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32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8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3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223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8.30 – 9.15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32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8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3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223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Deutsch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32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8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3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223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Techn. Kommun.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32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8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3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Engl./Franz.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9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32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8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3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223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1. Pause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32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8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3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223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9.15 – 9.35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32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8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3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223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32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8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3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223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32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8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3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29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32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8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3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223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32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8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3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223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9.35 – 10.20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32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8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3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223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Religion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32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8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3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223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Engl./Franz.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32239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32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8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3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Deutsch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29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32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8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3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223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32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8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3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223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10.20 – 11.05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32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8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3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223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Sozialkunde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32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8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3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223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Engl./Franz.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32239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32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8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3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Deutsch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29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32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8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3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223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2. Pause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32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8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3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223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11.05 – 11.25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32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8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3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223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32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8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3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223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32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8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3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29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32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8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3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223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32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8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3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223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11.25 – 12.10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32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8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3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223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Mathematik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32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8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3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223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Technologie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32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8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3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Mathematik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29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32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8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3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223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32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8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3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223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12.10 – 12.55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32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8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3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223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Mathematik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32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8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3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223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Technologie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32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8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3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Font typeface="Wingdings" pitchFamily="2" charset="2"/>
                        <a:defRPr sz="2100">
                          <a:solidFill>
                            <a:srgbClr val="336699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Mathematik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712788" y="336550"/>
            <a:ext cx="6073775" cy="922338"/>
          </a:xfrm>
          <a:prstGeom prst="rect">
            <a:avLst/>
          </a:prstGeom>
          <a:solidFill>
            <a:srgbClr val="005178"/>
          </a:solidFill>
          <a:ln>
            <a:noFill/>
          </a:ln>
          <a:effectLst/>
          <a:extLst/>
        </p:spPr>
        <p:txBody>
          <a:bodyPr lIns="104287" tIns="52144" rIns="104287" bIns="52144" anchor="ctr"/>
          <a:lstStyle>
            <a:lvl1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3200" baseline="0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2pPr>
            <a:lvl3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3pPr>
            <a:lvl4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4pPr>
            <a:lvl5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5pPr>
            <a:lvl6pPr marL="457200" algn="l" defTabSz="1042988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6pPr>
            <a:lvl7pPr marL="914400" algn="l" defTabSz="1042988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7pPr>
            <a:lvl8pPr marL="1371600" algn="l" defTabSz="1042988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8pPr>
            <a:lvl9pPr marL="1828800" algn="l" defTabSz="1042988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3600" b="0" dirty="0" smtClean="0">
                <a:solidFill>
                  <a:schemeClr val="bg1"/>
                </a:solidFill>
              </a:rPr>
              <a:t>FOS-T 11 - Stundenplan</a:t>
            </a:r>
            <a:endParaRPr lang="en-GB" altLang="de-DE" sz="3600" b="0" kern="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altLang="de-DE" smtClean="0"/>
          </a:p>
        </p:txBody>
      </p:sp>
      <p:sp>
        <p:nvSpPr>
          <p:cNvPr id="829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81063" y="1835150"/>
            <a:ext cx="9334500" cy="4897438"/>
          </a:xfrm>
        </p:spPr>
        <p:txBody>
          <a:bodyPr/>
          <a:lstStyle/>
          <a:p>
            <a:pPr eaLnBrk="1" hangingPunct="1">
              <a:spcAft>
                <a:spcPct val="20000"/>
              </a:spcAft>
              <a:buFont typeface="Wingdings" panose="05000000000000000000" pitchFamily="2" charset="2"/>
              <a:buNone/>
            </a:pPr>
            <a:r>
              <a:rPr lang="de-DE" altLang="de-DE" b="1" dirty="0" smtClean="0">
                <a:solidFill>
                  <a:srgbClr val="132239"/>
                </a:solidFill>
              </a:rPr>
              <a:t>Praktikum</a:t>
            </a:r>
          </a:p>
          <a:p>
            <a:pPr eaLnBrk="1" hangingPunct="1">
              <a:spcAft>
                <a:spcPct val="20000"/>
              </a:spcAft>
              <a:buFont typeface="Wingdings" panose="05000000000000000000" pitchFamily="2" charset="2"/>
              <a:buNone/>
            </a:pPr>
            <a:r>
              <a:rPr lang="de-DE" altLang="de-DE" dirty="0" smtClean="0">
                <a:solidFill>
                  <a:srgbClr val="132239"/>
                </a:solidFill>
              </a:rPr>
              <a:t>Dauer: 46 Wochen (netto)</a:t>
            </a:r>
          </a:p>
          <a:p>
            <a:pPr eaLnBrk="1" hangingPunct="1">
              <a:spcAft>
                <a:spcPct val="20000"/>
              </a:spcAft>
              <a:buFont typeface="Wingdings" panose="05000000000000000000" pitchFamily="2" charset="2"/>
              <a:buNone/>
            </a:pPr>
            <a:r>
              <a:rPr lang="de-DE" altLang="de-DE" b="1" dirty="0" smtClean="0">
                <a:solidFill>
                  <a:srgbClr val="132239"/>
                </a:solidFill>
              </a:rPr>
              <a:t>2 Praktika</a:t>
            </a:r>
          </a:p>
          <a:p>
            <a:pPr eaLnBrk="1" hangingPunct="1">
              <a:spcAft>
                <a:spcPct val="20000"/>
              </a:spcAft>
              <a:buFont typeface="Wingdings" panose="05000000000000000000" pitchFamily="2" charset="2"/>
              <a:buNone/>
            </a:pPr>
            <a:r>
              <a:rPr lang="de-DE" altLang="de-DE" dirty="0" smtClean="0">
                <a:solidFill>
                  <a:srgbClr val="132239"/>
                </a:solidFill>
              </a:rPr>
              <a:t>Kernpraktikum: 36 Wochen </a:t>
            </a:r>
          </a:p>
          <a:p>
            <a:pPr eaLnBrk="1" hangingPunct="1">
              <a:spcAft>
                <a:spcPct val="20000"/>
              </a:spcAft>
              <a:buFont typeface="Wingdings" panose="05000000000000000000" pitchFamily="2" charset="2"/>
              <a:buNone/>
            </a:pPr>
            <a:r>
              <a:rPr lang="de-DE" altLang="de-DE" sz="2400" dirty="0" smtClean="0">
                <a:solidFill>
                  <a:srgbClr val="132239"/>
                </a:solidFill>
              </a:rPr>
              <a:t>(Bautechnik oder Elektrotechnik oder Metalltechnik)</a:t>
            </a:r>
          </a:p>
          <a:p>
            <a:pPr eaLnBrk="1" hangingPunct="1">
              <a:spcAft>
                <a:spcPct val="20000"/>
              </a:spcAft>
              <a:buFont typeface="Wingdings" panose="05000000000000000000" pitchFamily="2" charset="2"/>
              <a:buNone/>
            </a:pPr>
            <a:r>
              <a:rPr lang="de-DE" altLang="de-DE" dirty="0" smtClean="0">
                <a:solidFill>
                  <a:srgbClr val="132239"/>
                </a:solidFill>
              </a:rPr>
              <a:t>Ergänzungspraktikum: 10 Wochen </a:t>
            </a:r>
            <a:r>
              <a:rPr lang="de-DE" altLang="de-DE" sz="2400" dirty="0" smtClean="0">
                <a:solidFill>
                  <a:srgbClr val="132239"/>
                </a:solidFill>
              </a:rPr>
              <a:t>(B/E/M)</a:t>
            </a:r>
          </a:p>
          <a:p>
            <a:pPr eaLnBrk="1" hangingPunct="1">
              <a:spcAft>
                <a:spcPct val="20000"/>
              </a:spcAft>
              <a:buFont typeface="Wingdings" panose="05000000000000000000" pitchFamily="2" charset="2"/>
              <a:buNone/>
            </a:pPr>
            <a:r>
              <a:rPr lang="de-DE" altLang="de-DE" sz="2400" dirty="0" smtClean="0">
                <a:solidFill>
                  <a:srgbClr val="132239"/>
                </a:solidFill>
              </a:rPr>
              <a:t>(anderer Bereich als Kernpraktikum)</a:t>
            </a:r>
            <a:endParaRPr lang="en-GB" altLang="de-DE" sz="2400" dirty="0" smtClean="0">
              <a:solidFill>
                <a:srgbClr val="132239"/>
              </a:solidFill>
            </a:endParaRPr>
          </a:p>
        </p:txBody>
      </p:sp>
      <p:sp>
        <p:nvSpPr>
          <p:cNvPr id="1434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1042988"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Blip>
                <a:blip r:embed="rId3"/>
              </a:buBlip>
              <a:defRPr sz="3600">
                <a:solidFill>
                  <a:srgbClr val="336699"/>
                </a:solidFill>
                <a:latin typeface="Tahoma" panose="020B0604030504040204" pitchFamily="34" charset="0"/>
              </a:defRPr>
            </a:lvl1pPr>
            <a:lvl2pPr marL="742950" indent="-285750" defTabSz="1042988"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n"/>
              <a:defRPr sz="3200">
                <a:solidFill>
                  <a:srgbClr val="336699"/>
                </a:solidFill>
                <a:latin typeface="Tahoma" panose="020B0604030504040204" pitchFamily="34" charset="0"/>
              </a:defRPr>
            </a:lvl2pPr>
            <a:lvl3pPr marL="1143000" indent="-228600" defTabSz="1042988"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w"/>
              <a:defRPr sz="2700">
                <a:solidFill>
                  <a:srgbClr val="336699"/>
                </a:solidFill>
                <a:latin typeface="Tahoma" panose="020B0604030504040204" pitchFamily="34" charset="0"/>
              </a:defRPr>
            </a:lvl3pPr>
            <a:lvl4pPr marL="1600200" indent="-228600" defTabSz="1042988"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n"/>
              <a:defRPr sz="2300">
                <a:solidFill>
                  <a:srgbClr val="336699"/>
                </a:solidFill>
                <a:latin typeface="Tahoma" panose="020B0604030504040204" pitchFamily="34" charset="0"/>
              </a:defRPr>
            </a:lvl4pPr>
            <a:lvl5pPr marL="2057400" indent="-228600" defTabSz="1042988"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n"/>
              <a:defRPr sz="2300">
                <a:solidFill>
                  <a:srgbClr val="336699"/>
                </a:solidFill>
                <a:latin typeface="Tahoma" panose="020B060403050404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anose="05000000000000000000" pitchFamily="2" charset="2"/>
              <a:buChar char="n"/>
              <a:defRPr sz="2300">
                <a:solidFill>
                  <a:srgbClr val="336699"/>
                </a:solidFill>
                <a:latin typeface="Tahoma" panose="020B060403050404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anose="05000000000000000000" pitchFamily="2" charset="2"/>
              <a:buChar char="n"/>
              <a:defRPr sz="2300">
                <a:solidFill>
                  <a:srgbClr val="336699"/>
                </a:solidFill>
                <a:latin typeface="Tahoma" panose="020B060403050404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anose="05000000000000000000" pitchFamily="2" charset="2"/>
              <a:buChar char="n"/>
              <a:defRPr sz="2300">
                <a:solidFill>
                  <a:srgbClr val="336699"/>
                </a:solidFill>
                <a:latin typeface="Tahoma" panose="020B060403050404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anose="05000000000000000000" pitchFamily="2" charset="2"/>
              <a:buChar char="n"/>
              <a:defRPr sz="2300">
                <a:solidFill>
                  <a:srgbClr val="336699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97F0EFF-E32C-4AC1-8295-76DB4A0648BF}" type="slidenum">
              <a:rPr lang="de-DE" altLang="de-DE" sz="1600" smtClean="0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de-DE" altLang="de-DE" sz="1600" smtClean="0"/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712788" y="336550"/>
            <a:ext cx="6073775" cy="922338"/>
          </a:xfrm>
          <a:prstGeom prst="rect">
            <a:avLst/>
          </a:prstGeom>
          <a:solidFill>
            <a:srgbClr val="005178"/>
          </a:solidFill>
          <a:ln>
            <a:noFill/>
          </a:ln>
          <a:effectLst/>
          <a:extLst/>
        </p:spPr>
        <p:txBody>
          <a:bodyPr lIns="104287" tIns="52144" rIns="104287" bIns="52144" anchor="ctr"/>
          <a:lstStyle>
            <a:lvl1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3200" baseline="0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2pPr>
            <a:lvl3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3pPr>
            <a:lvl4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4pPr>
            <a:lvl5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5pPr>
            <a:lvl6pPr marL="457200" algn="l" defTabSz="1042988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6pPr>
            <a:lvl7pPr marL="914400" algn="l" defTabSz="1042988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7pPr>
            <a:lvl8pPr marL="1371600" algn="l" defTabSz="1042988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8pPr>
            <a:lvl9pPr marL="1828800" algn="l" defTabSz="1042988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3600" b="0" dirty="0" smtClean="0">
                <a:solidFill>
                  <a:schemeClr val="bg1"/>
                </a:solidFill>
              </a:rPr>
              <a:t>FOS-T 11 - Praktikum</a:t>
            </a:r>
            <a:endParaRPr lang="en-GB" altLang="de-DE" sz="3600" b="0" kern="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altLang="de-DE" smtClean="0"/>
          </a:p>
        </p:txBody>
      </p:sp>
      <p:sp>
        <p:nvSpPr>
          <p:cNvPr id="829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81063" y="1835150"/>
            <a:ext cx="9334500" cy="4897438"/>
          </a:xfrm>
        </p:spPr>
        <p:txBody>
          <a:bodyPr/>
          <a:lstStyle/>
          <a:p>
            <a:pPr eaLnBrk="1" hangingPunct="1">
              <a:spcAft>
                <a:spcPct val="20000"/>
              </a:spcAft>
              <a:buFont typeface="Wingdings" panose="05000000000000000000" pitchFamily="2" charset="2"/>
              <a:buNone/>
            </a:pPr>
            <a:r>
              <a:rPr lang="de-DE" altLang="de-DE" b="1" dirty="0" smtClean="0">
                <a:solidFill>
                  <a:srgbClr val="132239"/>
                </a:solidFill>
              </a:rPr>
              <a:t>Praktikum: Bautechnik</a:t>
            </a:r>
          </a:p>
        </p:txBody>
      </p:sp>
      <p:sp>
        <p:nvSpPr>
          <p:cNvPr id="1638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1042988"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Blip>
                <a:blip r:embed="rId3"/>
              </a:buBlip>
              <a:defRPr sz="3600">
                <a:solidFill>
                  <a:srgbClr val="336699"/>
                </a:solidFill>
                <a:latin typeface="Tahoma" panose="020B0604030504040204" pitchFamily="34" charset="0"/>
              </a:defRPr>
            </a:lvl1pPr>
            <a:lvl2pPr marL="742950" indent="-285750" defTabSz="1042988"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n"/>
              <a:defRPr sz="3200">
                <a:solidFill>
                  <a:srgbClr val="336699"/>
                </a:solidFill>
                <a:latin typeface="Tahoma" panose="020B0604030504040204" pitchFamily="34" charset="0"/>
              </a:defRPr>
            </a:lvl2pPr>
            <a:lvl3pPr marL="1143000" indent="-228600" defTabSz="1042988"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w"/>
              <a:defRPr sz="2700">
                <a:solidFill>
                  <a:srgbClr val="336699"/>
                </a:solidFill>
                <a:latin typeface="Tahoma" panose="020B0604030504040204" pitchFamily="34" charset="0"/>
              </a:defRPr>
            </a:lvl3pPr>
            <a:lvl4pPr marL="1600200" indent="-228600" defTabSz="1042988"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n"/>
              <a:defRPr sz="2300">
                <a:solidFill>
                  <a:srgbClr val="336699"/>
                </a:solidFill>
                <a:latin typeface="Tahoma" panose="020B0604030504040204" pitchFamily="34" charset="0"/>
              </a:defRPr>
            </a:lvl4pPr>
            <a:lvl5pPr marL="2057400" indent="-228600" defTabSz="1042988"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n"/>
              <a:defRPr sz="2300">
                <a:solidFill>
                  <a:srgbClr val="336699"/>
                </a:solidFill>
                <a:latin typeface="Tahoma" panose="020B060403050404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anose="05000000000000000000" pitchFamily="2" charset="2"/>
              <a:buChar char="n"/>
              <a:defRPr sz="2300">
                <a:solidFill>
                  <a:srgbClr val="336699"/>
                </a:solidFill>
                <a:latin typeface="Tahoma" panose="020B060403050404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anose="05000000000000000000" pitchFamily="2" charset="2"/>
              <a:buChar char="n"/>
              <a:defRPr sz="2300">
                <a:solidFill>
                  <a:srgbClr val="336699"/>
                </a:solidFill>
                <a:latin typeface="Tahoma" panose="020B060403050404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anose="05000000000000000000" pitchFamily="2" charset="2"/>
              <a:buChar char="n"/>
              <a:defRPr sz="2300">
                <a:solidFill>
                  <a:srgbClr val="336699"/>
                </a:solidFill>
                <a:latin typeface="Tahoma" panose="020B060403050404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anose="05000000000000000000" pitchFamily="2" charset="2"/>
              <a:buChar char="n"/>
              <a:defRPr sz="2300">
                <a:solidFill>
                  <a:srgbClr val="336699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45AFEAA-0006-4834-B220-7613E717841C}" type="slidenum">
              <a:rPr lang="de-DE" altLang="de-DE" sz="1600" smtClean="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de-DE" altLang="de-DE" sz="1600" smtClean="0"/>
          </a:p>
        </p:txBody>
      </p:sp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5" y="4886325"/>
            <a:ext cx="3240088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5" y="2555875"/>
            <a:ext cx="37242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5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000" y="4886325"/>
            <a:ext cx="3840163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8"/>
          <p:cNvSpPr txBox="1">
            <a:spLocks noChangeArrowheads="1"/>
          </p:cNvSpPr>
          <p:nvPr/>
        </p:nvSpPr>
        <p:spPr bwMode="auto">
          <a:xfrm>
            <a:off x="712788" y="336550"/>
            <a:ext cx="6073775" cy="922338"/>
          </a:xfrm>
          <a:prstGeom prst="rect">
            <a:avLst/>
          </a:prstGeom>
          <a:solidFill>
            <a:srgbClr val="005178"/>
          </a:solidFill>
          <a:ln>
            <a:noFill/>
          </a:ln>
          <a:effectLst/>
          <a:extLst/>
        </p:spPr>
        <p:txBody>
          <a:bodyPr lIns="104287" tIns="52144" rIns="104287" bIns="52144" anchor="ctr"/>
          <a:lstStyle>
            <a:lvl1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3200" baseline="0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2pPr>
            <a:lvl3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3pPr>
            <a:lvl4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4pPr>
            <a:lvl5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5pPr>
            <a:lvl6pPr marL="457200" algn="l" defTabSz="1042988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6pPr>
            <a:lvl7pPr marL="914400" algn="l" defTabSz="1042988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7pPr>
            <a:lvl8pPr marL="1371600" algn="l" defTabSz="1042988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8pPr>
            <a:lvl9pPr marL="1828800" algn="l" defTabSz="1042988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3600" b="0" dirty="0" smtClean="0">
                <a:solidFill>
                  <a:schemeClr val="bg1"/>
                </a:solidFill>
              </a:rPr>
              <a:t>FOS-T 11 - Praktikum</a:t>
            </a:r>
            <a:endParaRPr lang="en-GB" altLang="de-DE" sz="3600" b="0" kern="0" dirty="0" smtClean="0">
              <a:solidFill>
                <a:schemeClr val="bg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8388000" y="2556000"/>
            <a:ext cx="1800000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800" dirty="0" smtClean="0">
                <a:solidFill>
                  <a:srgbClr val="005178"/>
                </a:solidFill>
              </a:rPr>
              <a:t>Berufe am Bau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b="0" dirty="0" smtClean="0">
                <a:solidFill>
                  <a:srgbClr val="005178"/>
                </a:solidFill>
              </a:rPr>
              <a:t>Maurer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b="0" dirty="0" smtClean="0">
                <a:solidFill>
                  <a:srgbClr val="005178"/>
                </a:solidFill>
              </a:rPr>
              <a:t>Zimmerer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b="0" dirty="0" smtClean="0">
                <a:solidFill>
                  <a:srgbClr val="005178"/>
                </a:solidFill>
              </a:rPr>
              <a:t>Maler und Lackierer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b="0" dirty="0" smtClean="0">
                <a:solidFill>
                  <a:srgbClr val="005178"/>
                </a:solidFill>
              </a:rPr>
              <a:t>Bauzeichner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b="0" dirty="0" smtClean="0">
                <a:solidFill>
                  <a:srgbClr val="005178"/>
                </a:solidFill>
              </a:rPr>
              <a:t>U.a.</a:t>
            </a:r>
          </a:p>
          <a:p>
            <a:endParaRPr lang="de-DE" sz="12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058" y="2555875"/>
            <a:ext cx="3242105" cy="2160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altLang="de-DE" smtClean="0"/>
          </a:p>
        </p:txBody>
      </p:sp>
      <p:sp>
        <p:nvSpPr>
          <p:cNvPr id="829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81063" y="1835150"/>
            <a:ext cx="9334500" cy="4897438"/>
          </a:xfrm>
        </p:spPr>
        <p:txBody>
          <a:bodyPr/>
          <a:lstStyle/>
          <a:p>
            <a:pPr eaLnBrk="1" hangingPunct="1">
              <a:spcAft>
                <a:spcPct val="20000"/>
              </a:spcAft>
              <a:buFont typeface="Wingdings" panose="05000000000000000000" pitchFamily="2" charset="2"/>
              <a:buNone/>
            </a:pPr>
            <a:r>
              <a:rPr lang="de-DE" altLang="de-DE" b="1" smtClean="0">
                <a:solidFill>
                  <a:srgbClr val="132239"/>
                </a:solidFill>
              </a:rPr>
              <a:t>Praktikum: Elektrotechnik</a:t>
            </a:r>
          </a:p>
        </p:txBody>
      </p:sp>
      <p:sp>
        <p:nvSpPr>
          <p:cNvPr id="1843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1042988"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Blip>
                <a:blip r:embed="rId3"/>
              </a:buBlip>
              <a:defRPr sz="3600">
                <a:solidFill>
                  <a:srgbClr val="336699"/>
                </a:solidFill>
                <a:latin typeface="Tahoma" panose="020B0604030504040204" pitchFamily="34" charset="0"/>
              </a:defRPr>
            </a:lvl1pPr>
            <a:lvl2pPr marL="742950" indent="-285750" defTabSz="1042988"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n"/>
              <a:defRPr sz="3200">
                <a:solidFill>
                  <a:srgbClr val="336699"/>
                </a:solidFill>
                <a:latin typeface="Tahoma" panose="020B0604030504040204" pitchFamily="34" charset="0"/>
              </a:defRPr>
            </a:lvl2pPr>
            <a:lvl3pPr marL="1143000" indent="-228600" defTabSz="1042988"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w"/>
              <a:defRPr sz="2700">
                <a:solidFill>
                  <a:srgbClr val="336699"/>
                </a:solidFill>
                <a:latin typeface="Tahoma" panose="020B0604030504040204" pitchFamily="34" charset="0"/>
              </a:defRPr>
            </a:lvl3pPr>
            <a:lvl4pPr marL="1600200" indent="-228600" defTabSz="1042988"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n"/>
              <a:defRPr sz="2300">
                <a:solidFill>
                  <a:srgbClr val="336699"/>
                </a:solidFill>
                <a:latin typeface="Tahoma" panose="020B0604030504040204" pitchFamily="34" charset="0"/>
              </a:defRPr>
            </a:lvl4pPr>
            <a:lvl5pPr marL="2057400" indent="-228600" defTabSz="1042988"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n"/>
              <a:defRPr sz="2300">
                <a:solidFill>
                  <a:srgbClr val="336699"/>
                </a:solidFill>
                <a:latin typeface="Tahoma" panose="020B060403050404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anose="05000000000000000000" pitchFamily="2" charset="2"/>
              <a:buChar char="n"/>
              <a:defRPr sz="2300">
                <a:solidFill>
                  <a:srgbClr val="336699"/>
                </a:solidFill>
                <a:latin typeface="Tahoma" panose="020B060403050404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anose="05000000000000000000" pitchFamily="2" charset="2"/>
              <a:buChar char="n"/>
              <a:defRPr sz="2300">
                <a:solidFill>
                  <a:srgbClr val="336699"/>
                </a:solidFill>
                <a:latin typeface="Tahoma" panose="020B060403050404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anose="05000000000000000000" pitchFamily="2" charset="2"/>
              <a:buChar char="n"/>
              <a:defRPr sz="2300">
                <a:solidFill>
                  <a:srgbClr val="336699"/>
                </a:solidFill>
                <a:latin typeface="Tahoma" panose="020B060403050404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anose="05000000000000000000" pitchFamily="2" charset="2"/>
              <a:buChar char="n"/>
              <a:defRPr sz="2300">
                <a:solidFill>
                  <a:srgbClr val="336699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8BE9B65-B3B8-4568-9044-9C801C22362E}" type="slidenum">
              <a:rPr lang="de-DE" altLang="de-DE" sz="1600" smtClean="0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de-DE" altLang="de-DE" sz="1600" smtClean="0"/>
          </a:p>
        </p:txBody>
      </p:sp>
      <p:pic>
        <p:nvPicPr>
          <p:cNvPr id="34831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4965676"/>
            <a:ext cx="3236913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8"/>
          <p:cNvSpPr txBox="1">
            <a:spLocks noChangeArrowheads="1"/>
          </p:cNvSpPr>
          <p:nvPr/>
        </p:nvSpPr>
        <p:spPr bwMode="auto">
          <a:xfrm>
            <a:off x="712788" y="336550"/>
            <a:ext cx="6073775" cy="922338"/>
          </a:xfrm>
          <a:prstGeom prst="rect">
            <a:avLst/>
          </a:prstGeom>
          <a:solidFill>
            <a:srgbClr val="005178"/>
          </a:solidFill>
          <a:ln>
            <a:noFill/>
          </a:ln>
          <a:effectLst/>
          <a:extLst/>
        </p:spPr>
        <p:txBody>
          <a:bodyPr lIns="104287" tIns="52144" rIns="104287" bIns="52144" anchor="ctr"/>
          <a:lstStyle>
            <a:lvl1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3200" baseline="0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2pPr>
            <a:lvl3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3pPr>
            <a:lvl4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4pPr>
            <a:lvl5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5pPr>
            <a:lvl6pPr marL="457200" algn="l" defTabSz="1042988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6pPr>
            <a:lvl7pPr marL="914400" algn="l" defTabSz="1042988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7pPr>
            <a:lvl8pPr marL="1371600" algn="l" defTabSz="1042988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8pPr>
            <a:lvl9pPr marL="1828800" algn="l" defTabSz="1042988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3600" b="0" dirty="0" smtClean="0">
                <a:solidFill>
                  <a:schemeClr val="bg1"/>
                </a:solidFill>
              </a:rPr>
              <a:t>FOS-T 11 - Praktikum</a:t>
            </a:r>
            <a:endParaRPr lang="en-GB" altLang="de-DE" sz="3600" b="0" kern="0" dirty="0" smtClean="0">
              <a:solidFill>
                <a:schemeClr val="bg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8388000" y="2555875"/>
            <a:ext cx="1800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1800" dirty="0" smtClean="0">
                <a:solidFill>
                  <a:srgbClr val="005178"/>
                </a:solidFill>
              </a:rPr>
              <a:t>Berufe – Elektro-technik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b="0" dirty="0" smtClean="0">
                <a:solidFill>
                  <a:srgbClr val="005178"/>
                </a:solidFill>
              </a:rPr>
              <a:t>Elektroniker Fachrichtung Energie- und Gebäude-technik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b="0" dirty="0" smtClean="0">
                <a:solidFill>
                  <a:srgbClr val="005178"/>
                </a:solidFill>
              </a:rPr>
              <a:t>… für Gebäude-</a:t>
            </a:r>
            <a:r>
              <a:rPr lang="de-DE" sz="1600" b="0" dirty="0" err="1" smtClean="0">
                <a:solidFill>
                  <a:srgbClr val="005178"/>
                </a:solidFill>
              </a:rPr>
              <a:t>systeminte</a:t>
            </a:r>
            <a:r>
              <a:rPr lang="de-DE" sz="1600" b="0" dirty="0" smtClean="0">
                <a:solidFill>
                  <a:srgbClr val="005178"/>
                </a:solidFill>
              </a:rPr>
              <a:t>-</a:t>
            </a:r>
            <a:r>
              <a:rPr lang="de-DE" sz="1600" b="0" dirty="0" err="1" smtClean="0">
                <a:solidFill>
                  <a:srgbClr val="005178"/>
                </a:solidFill>
              </a:rPr>
              <a:t>gration</a:t>
            </a:r>
            <a:endParaRPr lang="de-DE" sz="1600" b="0" dirty="0" smtClean="0">
              <a:solidFill>
                <a:srgbClr val="005178"/>
              </a:solidFill>
            </a:endParaRP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b="0" dirty="0" smtClean="0">
                <a:solidFill>
                  <a:srgbClr val="005178"/>
                </a:solidFill>
              </a:rPr>
              <a:t>Informations-elektroniker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b="0" dirty="0" smtClean="0">
                <a:solidFill>
                  <a:srgbClr val="005178"/>
                </a:solidFill>
              </a:rPr>
              <a:t>KFZ-Mechatroniker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1600" b="0" dirty="0" smtClean="0">
              <a:solidFill>
                <a:srgbClr val="005178"/>
              </a:solidFill>
            </a:endParaRPr>
          </a:p>
          <a:p>
            <a:endParaRPr lang="de-DE" sz="12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724" y="2543763"/>
            <a:ext cx="3521739" cy="2160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2550113"/>
            <a:ext cx="3235955" cy="2160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1400" y="4965676"/>
            <a:ext cx="2970934" cy="2160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altLang="de-DE" smtClean="0"/>
          </a:p>
        </p:txBody>
      </p:sp>
      <p:sp>
        <p:nvSpPr>
          <p:cNvPr id="829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81063" y="1835150"/>
            <a:ext cx="9334500" cy="4897438"/>
          </a:xfrm>
        </p:spPr>
        <p:txBody>
          <a:bodyPr/>
          <a:lstStyle/>
          <a:p>
            <a:pPr eaLnBrk="1" hangingPunct="1">
              <a:spcAft>
                <a:spcPct val="20000"/>
              </a:spcAft>
              <a:buFont typeface="Wingdings" panose="05000000000000000000" pitchFamily="2" charset="2"/>
              <a:buNone/>
            </a:pPr>
            <a:r>
              <a:rPr lang="de-DE" altLang="de-DE" b="1" smtClean="0">
                <a:solidFill>
                  <a:srgbClr val="132239"/>
                </a:solidFill>
              </a:rPr>
              <a:t>Praktikum: Metalltechnik</a:t>
            </a:r>
          </a:p>
        </p:txBody>
      </p:sp>
      <p:sp>
        <p:nvSpPr>
          <p:cNvPr id="20484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1042988"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Blip>
                <a:blip r:embed="rId3"/>
              </a:buBlip>
              <a:defRPr sz="3600">
                <a:solidFill>
                  <a:srgbClr val="336699"/>
                </a:solidFill>
                <a:latin typeface="Tahoma" panose="020B0604030504040204" pitchFamily="34" charset="0"/>
              </a:defRPr>
            </a:lvl1pPr>
            <a:lvl2pPr marL="742950" indent="-285750" defTabSz="1042988"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n"/>
              <a:defRPr sz="3200">
                <a:solidFill>
                  <a:srgbClr val="336699"/>
                </a:solidFill>
                <a:latin typeface="Tahoma" panose="020B0604030504040204" pitchFamily="34" charset="0"/>
              </a:defRPr>
            </a:lvl2pPr>
            <a:lvl3pPr marL="1143000" indent="-228600" defTabSz="1042988"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w"/>
              <a:defRPr sz="2700">
                <a:solidFill>
                  <a:srgbClr val="336699"/>
                </a:solidFill>
                <a:latin typeface="Tahoma" panose="020B0604030504040204" pitchFamily="34" charset="0"/>
              </a:defRPr>
            </a:lvl3pPr>
            <a:lvl4pPr marL="1600200" indent="-228600" defTabSz="1042988"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n"/>
              <a:defRPr sz="2300">
                <a:solidFill>
                  <a:srgbClr val="336699"/>
                </a:solidFill>
                <a:latin typeface="Tahoma" panose="020B0604030504040204" pitchFamily="34" charset="0"/>
              </a:defRPr>
            </a:lvl4pPr>
            <a:lvl5pPr marL="2057400" indent="-228600" defTabSz="1042988"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n"/>
              <a:defRPr sz="2300">
                <a:solidFill>
                  <a:srgbClr val="336699"/>
                </a:solidFill>
                <a:latin typeface="Tahoma" panose="020B060403050404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anose="05000000000000000000" pitchFamily="2" charset="2"/>
              <a:buChar char="n"/>
              <a:defRPr sz="2300">
                <a:solidFill>
                  <a:srgbClr val="336699"/>
                </a:solidFill>
                <a:latin typeface="Tahoma" panose="020B060403050404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anose="05000000000000000000" pitchFamily="2" charset="2"/>
              <a:buChar char="n"/>
              <a:defRPr sz="2300">
                <a:solidFill>
                  <a:srgbClr val="336699"/>
                </a:solidFill>
                <a:latin typeface="Tahoma" panose="020B060403050404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anose="05000000000000000000" pitchFamily="2" charset="2"/>
              <a:buChar char="n"/>
              <a:defRPr sz="2300">
                <a:solidFill>
                  <a:srgbClr val="336699"/>
                </a:solidFill>
                <a:latin typeface="Tahoma" panose="020B060403050404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anose="05000000000000000000" pitchFamily="2" charset="2"/>
              <a:buChar char="n"/>
              <a:defRPr sz="2300">
                <a:solidFill>
                  <a:srgbClr val="336699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47555F1-7D3D-4C93-B6A3-4D568A065B55}" type="slidenum">
              <a:rPr lang="de-DE" altLang="de-DE" sz="1600" smtClean="0"/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de-DE" altLang="de-DE" sz="1600" smtClean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5" y="2500313"/>
            <a:ext cx="302577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4719638"/>
            <a:ext cx="3241675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9"/>
          <a:stretch>
            <a:fillRect/>
          </a:stretch>
        </p:blipFill>
        <p:spPr bwMode="auto">
          <a:xfrm>
            <a:off x="1025525" y="4719638"/>
            <a:ext cx="3025775" cy="230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75" y="2500313"/>
            <a:ext cx="323532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8"/>
          <p:cNvSpPr txBox="1">
            <a:spLocks noChangeArrowheads="1"/>
          </p:cNvSpPr>
          <p:nvPr/>
        </p:nvSpPr>
        <p:spPr bwMode="auto">
          <a:xfrm>
            <a:off x="712788" y="336550"/>
            <a:ext cx="6073775" cy="922338"/>
          </a:xfrm>
          <a:prstGeom prst="rect">
            <a:avLst/>
          </a:prstGeom>
          <a:solidFill>
            <a:srgbClr val="005178"/>
          </a:solidFill>
          <a:ln>
            <a:noFill/>
          </a:ln>
          <a:effectLst/>
          <a:extLst/>
        </p:spPr>
        <p:txBody>
          <a:bodyPr lIns="104287" tIns="52144" rIns="104287" bIns="52144" anchor="ctr"/>
          <a:lstStyle>
            <a:lvl1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3200" baseline="0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2pPr>
            <a:lvl3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3pPr>
            <a:lvl4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4pPr>
            <a:lvl5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5pPr>
            <a:lvl6pPr marL="457200" algn="l" defTabSz="1042988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6pPr>
            <a:lvl7pPr marL="914400" algn="l" defTabSz="1042988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7pPr>
            <a:lvl8pPr marL="1371600" algn="l" defTabSz="1042988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8pPr>
            <a:lvl9pPr marL="1828800" algn="l" defTabSz="1042988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3600" b="0" dirty="0" smtClean="0">
                <a:solidFill>
                  <a:schemeClr val="bg1"/>
                </a:solidFill>
              </a:rPr>
              <a:t>FOS-T 11 - Praktikum</a:t>
            </a:r>
            <a:endParaRPr lang="en-GB" altLang="de-DE" sz="3600" b="0" kern="0" dirty="0" smtClean="0">
              <a:solidFill>
                <a:schemeClr val="bg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8388000" y="2556000"/>
            <a:ext cx="1800000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800" dirty="0" smtClean="0">
                <a:solidFill>
                  <a:srgbClr val="005178"/>
                </a:solidFill>
              </a:rPr>
              <a:t>Berufe Metalltechnik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b="0" dirty="0" smtClean="0">
                <a:solidFill>
                  <a:srgbClr val="005178"/>
                </a:solidFill>
              </a:rPr>
              <a:t>Metallbauer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b="0" dirty="0" smtClean="0">
                <a:solidFill>
                  <a:srgbClr val="005178"/>
                </a:solidFill>
              </a:rPr>
              <a:t>KFZ-</a:t>
            </a:r>
            <a:r>
              <a:rPr lang="de-DE" sz="1800" b="0" dirty="0" err="1" smtClean="0">
                <a:solidFill>
                  <a:srgbClr val="005178"/>
                </a:solidFill>
              </a:rPr>
              <a:t>Mecha</a:t>
            </a:r>
            <a:r>
              <a:rPr lang="de-DE" sz="1800" b="0" dirty="0" smtClean="0">
                <a:solidFill>
                  <a:srgbClr val="005178"/>
                </a:solidFill>
              </a:rPr>
              <a:t>-</a:t>
            </a:r>
            <a:r>
              <a:rPr lang="de-DE" sz="1800" b="0" dirty="0" err="1" smtClean="0">
                <a:solidFill>
                  <a:srgbClr val="005178"/>
                </a:solidFill>
              </a:rPr>
              <a:t>troniker</a:t>
            </a:r>
            <a:endParaRPr lang="de-DE" sz="1800" b="0" dirty="0" smtClean="0">
              <a:solidFill>
                <a:srgbClr val="005178"/>
              </a:solidFill>
            </a:endParaRP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b="0" dirty="0" smtClean="0">
                <a:solidFill>
                  <a:srgbClr val="005178"/>
                </a:solidFill>
              </a:rPr>
              <a:t>Zweirad-mechaniker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b="0" dirty="0" smtClean="0">
                <a:solidFill>
                  <a:srgbClr val="005178"/>
                </a:solidFill>
              </a:rPr>
              <a:t>Industrie-mechaniker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b="0" dirty="0" smtClean="0">
                <a:solidFill>
                  <a:srgbClr val="005178"/>
                </a:solidFill>
              </a:rPr>
              <a:t>U.a.</a:t>
            </a:r>
          </a:p>
          <a:p>
            <a:endParaRPr lang="de-DE" sz="1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altLang="de-DE" smtClean="0"/>
          </a:p>
        </p:txBody>
      </p:sp>
      <p:sp>
        <p:nvSpPr>
          <p:cNvPr id="890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81063" y="1835150"/>
            <a:ext cx="9334500" cy="3529013"/>
          </a:xfrm>
        </p:spPr>
        <p:txBody>
          <a:bodyPr/>
          <a:lstStyle/>
          <a:p>
            <a:pPr eaLnBrk="1" hangingPunct="1">
              <a:spcAft>
                <a:spcPct val="20000"/>
              </a:spcAft>
              <a:buFont typeface="Wingdings" panose="05000000000000000000" pitchFamily="2" charset="2"/>
              <a:buNone/>
            </a:pPr>
            <a:r>
              <a:rPr lang="de-DE" altLang="de-DE" b="1" smtClean="0">
                <a:solidFill>
                  <a:srgbClr val="132239"/>
                </a:solidFill>
              </a:rPr>
              <a:t>Klasse 12: Vollzeitschulform</a:t>
            </a:r>
          </a:p>
          <a:p>
            <a:pPr eaLnBrk="1" hangingPunct="1">
              <a:spcAft>
                <a:spcPct val="20000"/>
              </a:spcAft>
              <a:buFont typeface="Wingdings" panose="05000000000000000000" pitchFamily="2" charset="2"/>
              <a:buNone/>
            </a:pPr>
            <a:r>
              <a:rPr lang="de-DE" altLang="de-DE" smtClean="0">
                <a:solidFill>
                  <a:srgbClr val="132239"/>
                </a:solidFill>
              </a:rPr>
              <a:t>5 Tage Schule</a:t>
            </a:r>
          </a:p>
          <a:p>
            <a:pPr eaLnBrk="1" hangingPunct="1">
              <a:spcAft>
                <a:spcPct val="20000"/>
              </a:spcAft>
              <a:buFont typeface="Wingdings" panose="05000000000000000000" pitchFamily="2" charset="2"/>
              <a:buNone/>
            </a:pPr>
            <a:r>
              <a:rPr lang="de-DE" altLang="de-DE" smtClean="0">
                <a:solidFill>
                  <a:srgbClr val="132239"/>
                </a:solidFill>
              </a:rPr>
              <a:t>32 Schulstunden </a:t>
            </a:r>
          </a:p>
          <a:p>
            <a:pPr eaLnBrk="1" hangingPunct="1">
              <a:spcAft>
                <a:spcPct val="20000"/>
              </a:spcAft>
              <a:buFont typeface="Wingdings" panose="05000000000000000000" pitchFamily="2" charset="2"/>
              <a:buNone/>
            </a:pPr>
            <a:r>
              <a:rPr lang="de-DE" altLang="de-DE" smtClean="0">
                <a:solidFill>
                  <a:srgbClr val="132239"/>
                </a:solidFill>
              </a:rPr>
              <a:t>Zentrale Abschlussprüfung </a:t>
            </a:r>
          </a:p>
          <a:p>
            <a:pPr eaLnBrk="1" hangingPunct="1">
              <a:spcAft>
                <a:spcPct val="20000"/>
              </a:spcAft>
              <a:buFont typeface="Wingdings" panose="05000000000000000000" pitchFamily="2" charset="2"/>
              <a:buNone/>
            </a:pPr>
            <a:r>
              <a:rPr lang="de-DE" altLang="de-DE" sz="2400" smtClean="0">
                <a:solidFill>
                  <a:srgbClr val="132239"/>
                </a:solidFill>
              </a:rPr>
              <a:t>(schriftlich und mündlich) </a:t>
            </a:r>
          </a:p>
        </p:txBody>
      </p:sp>
      <p:sp>
        <p:nvSpPr>
          <p:cNvPr id="2253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1042988"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Blip>
                <a:blip r:embed="rId3"/>
              </a:buBlip>
              <a:defRPr sz="3600">
                <a:solidFill>
                  <a:srgbClr val="336699"/>
                </a:solidFill>
                <a:latin typeface="Tahoma" panose="020B0604030504040204" pitchFamily="34" charset="0"/>
              </a:defRPr>
            </a:lvl1pPr>
            <a:lvl2pPr marL="742950" indent="-285750" defTabSz="1042988"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n"/>
              <a:defRPr sz="3200">
                <a:solidFill>
                  <a:srgbClr val="336699"/>
                </a:solidFill>
                <a:latin typeface="Tahoma" panose="020B0604030504040204" pitchFamily="34" charset="0"/>
              </a:defRPr>
            </a:lvl2pPr>
            <a:lvl3pPr marL="1143000" indent="-228600" defTabSz="1042988"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w"/>
              <a:defRPr sz="2700">
                <a:solidFill>
                  <a:srgbClr val="336699"/>
                </a:solidFill>
                <a:latin typeface="Tahoma" panose="020B0604030504040204" pitchFamily="34" charset="0"/>
              </a:defRPr>
            </a:lvl3pPr>
            <a:lvl4pPr marL="1600200" indent="-228600" defTabSz="1042988"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n"/>
              <a:defRPr sz="2300">
                <a:solidFill>
                  <a:srgbClr val="336699"/>
                </a:solidFill>
                <a:latin typeface="Tahoma" panose="020B0604030504040204" pitchFamily="34" charset="0"/>
              </a:defRPr>
            </a:lvl4pPr>
            <a:lvl5pPr marL="2057400" indent="-228600" defTabSz="1042988"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n"/>
              <a:defRPr sz="2300">
                <a:solidFill>
                  <a:srgbClr val="336699"/>
                </a:solidFill>
                <a:latin typeface="Tahoma" panose="020B060403050404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anose="05000000000000000000" pitchFamily="2" charset="2"/>
              <a:buChar char="n"/>
              <a:defRPr sz="2300">
                <a:solidFill>
                  <a:srgbClr val="336699"/>
                </a:solidFill>
                <a:latin typeface="Tahoma" panose="020B060403050404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anose="05000000000000000000" pitchFamily="2" charset="2"/>
              <a:buChar char="n"/>
              <a:defRPr sz="2300">
                <a:solidFill>
                  <a:srgbClr val="336699"/>
                </a:solidFill>
                <a:latin typeface="Tahoma" panose="020B060403050404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anose="05000000000000000000" pitchFamily="2" charset="2"/>
              <a:buChar char="n"/>
              <a:defRPr sz="2300">
                <a:solidFill>
                  <a:srgbClr val="336699"/>
                </a:solidFill>
                <a:latin typeface="Tahoma" panose="020B060403050404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anose="05000000000000000000" pitchFamily="2" charset="2"/>
              <a:buChar char="n"/>
              <a:defRPr sz="2300">
                <a:solidFill>
                  <a:srgbClr val="336699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DF1DEE8-7A9E-45E1-9F89-0AD902FC2B0F}" type="slidenum">
              <a:rPr lang="de-DE" altLang="de-DE" sz="1600" smtClean="0"/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de-DE" altLang="de-DE" sz="1600" smtClean="0"/>
          </a:p>
        </p:txBody>
      </p:sp>
      <p:sp>
        <p:nvSpPr>
          <p:cNvPr id="89092" name="Rectangle 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881063" y="5757863"/>
            <a:ext cx="7993062" cy="720725"/>
          </a:xfrm>
          <a:prstGeom prst="rect">
            <a:avLst/>
          </a:prstGeom>
          <a:solidFill>
            <a:srgbClr val="0051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/>
          <a:lstStyle>
            <a:lvl1pPr marL="390525" indent="-390525" defTabSz="1042988"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Blip>
                <a:blip r:embed="rId3"/>
              </a:buBlip>
              <a:defRPr sz="3600">
                <a:solidFill>
                  <a:srgbClr val="336699"/>
                </a:solidFill>
                <a:latin typeface="Tahoma" panose="020B0604030504040204" pitchFamily="34" charset="0"/>
              </a:defRPr>
            </a:lvl1pPr>
            <a:lvl2pPr marL="742950" indent="-285750" defTabSz="1042988"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n"/>
              <a:defRPr sz="3200">
                <a:solidFill>
                  <a:srgbClr val="336699"/>
                </a:solidFill>
                <a:latin typeface="Tahoma" panose="020B0604030504040204" pitchFamily="34" charset="0"/>
              </a:defRPr>
            </a:lvl2pPr>
            <a:lvl3pPr marL="1143000" indent="-228600" defTabSz="1042988"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w"/>
              <a:defRPr sz="2700">
                <a:solidFill>
                  <a:srgbClr val="336699"/>
                </a:solidFill>
                <a:latin typeface="Tahoma" panose="020B0604030504040204" pitchFamily="34" charset="0"/>
              </a:defRPr>
            </a:lvl3pPr>
            <a:lvl4pPr marL="1600200" indent="-228600" defTabSz="1042988"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n"/>
              <a:defRPr sz="2300">
                <a:solidFill>
                  <a:srgbClr val="336699"/>
                </a:solidFill>
                <a:latin typeface="Tahoma" panose="020B0604030504040204" pitchFamily="34" charset="0"/>
              </a:defRPr>
            </a:lvl4pPr>
            <a:lvl5pPr marL="2057400" indent="-228600" defTabSz="1042988"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n"/>
              <a:defRPr sz="2300">
                <a:solidFill>
                  <a:srgbClr val="336699"/>
                </a:solidFill>
                <a:latin typeface="Tahoma" panose="020B060403050404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anose="05000000000000000000" pitchFamily="2" charset="2"/>
              <a:buChar char="n"/>
              <a:defRPr sz="2300">
                <a:solidFill>
                  <a:srgbClr val="336699"/>
                </a:solidFill>
                <a:latin typeface="Tahoma" panose="020B060403050404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anose="05000000000000000000" pitchFamily="2" charset="2"/>
              <a:buChar char="n"/>
              <a:defRPr sz="2300">
                <a:solidFill>
                  <a:srgbClr val="336699"/>
                </a:solidFill>
                <a:latin typeface="Tahoma" panose="020B060403050404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anose="05000000000000000000" pitchFamily="2" charset="2"/>
              <a:buChar char="n"/>
              <a:defRPr sz="2300">
                <a:solidFill>
                  <a:srgbClr val="336699"/>
                </a:solidFill>
                <a:latin typeface="Tahoma" panose="020B060403050404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anose="05000000000000000000" pitchFamily="2" charset="2"/>
              <a:buChar char="n"/>
              <a:defRPr sz="2300">
                <a:solidFill>
                  <a:srgbClr val="3366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Aft>
                <a:spcPct val="20000"/>
              </a:spcAft>
              <a:buFont typeface="Wingdings" panose="05000000000000000000" pitchFamily="2" charset="2"/>
              <a:buNone/>
            </a:pPr>
            <a:r>
              <a:rPr lang="de-DE" altLang="de-DE" b="0">
                <a:solidFill>
                  <a:schemeClr val="bg1"/>
                </a:solidFill>
                <a:sym typeface="Wingdings" panose="05000000000000000000" pitchFamily="2" charset="2"/>
              </a:rPr>
              <a:t> </a:t>
            </a:r>
            <a:r>
              <a:rPr lang="de-DE" altLang="de-DE" b="0">
                <a:solidFill>
                  <a:schemeClr val="bg1"/>
                </a:solidFill>
              </a:rPr>
              <a:t>Fachhochschulreife</a:t>
            </a:r>
          </a:p>
        </p:txBody>
      </p:sp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712788" y="336550"/>
            <a:ext cx="6073775" cy="922338"/>
          </a:xfrm>
          <a:prstGeom prst="rect">
            <a:avLst/>
          </a:prstGeom>
          <a:solidFill>
            <a:srgbClr val="005178"/>
          </a:solidFill>
          <a:ln>
            <a:noFill/>
          </a:ln>
          <a:effectLst/>
          <a:extLst/>
        </p:spPr>
        <p:txBody>
          <a:bodyPr lIns="104287" tIns="52144" rIns="104287" bIns="52144" anchor="ctr"/>
          <a:lstStyle>
            <a:lvl1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3200" baseline="0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2pPr>
            <a:lvl3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3pPr>
            <a:lvl4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4pPr>
            <a:lvl5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5pPr>
            <a:lvl6pPr marL="457200" algn="l" defTabSz="1042988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6pPr>
            <a:lvl7pPr marL="914400" algn="l" defTabSz="1042988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7pPr>
            <a:lvl8pPr marL="1371600" algn="l" defTabSz="1042988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8pPr>
            <a:lvl9pPr marL="1828800" algn="l" defTabSz="1042988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rgbClr val="336699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3600" b="0" dirty="0" smtClean="0">
                <a:solidFill>
                  <a:schemeClr val="bg1"/>
                </a:solidFill>
              </a:rPr>
              <a:t>FOS-T 12</a:t>
            </a:r>
            <a:endParaRPr lang="en-GB" altLang="de-DE" sz="3600" b="0" kern="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 autoUpdateAnimBg="0"/>
      <p:bldP spid="89092" grpId="0" animBg="1"/>
    </p:bldLst>
  </p:timing>
</p:sld>
</file>

<file path=ppt/theme/theme1.xml><?xml version="1.0" encoding="utf-8"?>
<a:theme xmlns:a="http://schemas.openxmlformats.org/drawingml/2006/main" name="Blaupause">
  <a:themeElements>
    <a:clrScheme name="Benutzerdefiniert 1">
      <a:dk1>
        <a:srgbClr val="005178"/>
      </a:dk1>
      <a:lt1>
        <a:srgbClr val="FFFFFF"/>
      </a:lt1>
      <a:dk2>
        <a:srgbClr val="B35500"/>
      </a:dk2>
      <a:lt2>
        <a:srgbClr val="80D6FF"/>
      </a:lt2>
      <a:accent1>
        <a:srgbClr val="FF7900"/>
      </a:accent1>
      <a:accent2>
        <a:srgbClr val="B2B2B2"/>
      </a:accent2>
      <a:accent3>
        <a:srgbClr val="FFFFFF"/>
      </a:accent3>
      <a:accent4>
        <a:srgbClr val="132436"/>
      </a:accent4>
      <a:accent5>
        <a:srgbClr val="FFBC80"/>
      </a:accent5>
      <a:accent6>
        <a:srgbClr val="A1A1A1"/>
      </a:accent6>
      <a:hlink>
        <a:srgbClr val="0074AB"/>
      </a:hlink>
      <a:folHlink>
        <a:srgbClr val="BFEAFF"/>
      </a:folHlink>
    </a:clrScheme>
    <a:fontScheme name="Blaupaus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104287" tIns="52144" rIns="104287" bIns="52144" numCol="1" anchor="b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104287" tIns="52144" rIns="104287" bIns="52144" numCol="1" anchor="b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aupause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upause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upause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upause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upause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upause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upause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upause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57BC8EC2E2651498982B4AB9A99DBE4" ma:contentTypeVersion="8" ma:contentTypeDescription="Ein neues Dokument erstellen." ma:contentTypeScope="" ma:versionID="31f68b53855eaea1943974498caff486">
  <xsd:schema xmlns:xsd="http://www.w3.org/2001/XMLSchema" xmlns:xs="http://www.w3.org/2001/XMLSchema" xmlns:p="http://schemas.microsoft.com/office/2006/metadata/properties" xmlns:ns3="8a429bf8-658c-4b56-bc06-c24fcf22a4bc" targetNamespace="http://schemas.microsoft.com/office/2006/metadata/properties" ma:root="true" ma:fieldsID="56b9e659536480f18b987ab3647470ea" ns3:_="">
    <xsd:import namespace="8a429bf8-658c-4b56-bc06-c24fcf22a4b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429bf8-658c-4b56-bc06-c24fcf22a4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F58B46-D5F7-4C02-8BD6-833CBCC7C0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C2BDF99-AE81-456C-AE5D-3504D3355C5B}">
  <ds:schemaRefs>
    <ds:schemaRef ds:uri="http://purl.org/dc/terms/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8a429bf8-658c-4b56-bc06-c24fcf22a4bc"/>
  </ds:schemaRefs>
</ds:datastoreItem>
</file>

<file path=customXml/itemProps3.xml><?xml version="1.0" encoding="utf-8"?>
<ds:datastoreItem xmlns:ds="http://schemas.openxmlformats.org/officeDocument/2006/customXml" ds:itemID="{4E7E1EE1-F0F6-4A57-ABDE-30D91600E2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429bf8-658c-4b56-bc06-c24fcf22a4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459</Words>
  <Application>Microsoft Office PowerPoint</Application>
  <PresentationFormat>Benutzerdefiniert</PresentationFormat>
  <Paragraphs>224</Paragraphs>
  <Slides>12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Tahoma</vt:lpstr>
      <vt:lpstr>Times New Roman</vt:lpstr>
      <vt:lpstr>Wingdings</vt:lpstr>
      <vt:lpstr>Blaupause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Stufenprogramm</dc:title>
  <dc:creator>HG</dc:creator>
  <cp:lastModifiedBy>Linus</cp:lastModifiedBy>
  <cp:revision>156</cp:revision>
  <cp:lastPrinted>2018-01-23T13:30:32Z</cp:lastPrinted>
  <dcterms:modified xsi:type="dcterms:W3CDTF">2021-01-13T16:48:28Z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0x010100057BC8EC2E2651498982B4AB9A99DBE4</vt:lpwstr>
  </property>
</Properties>
</file>