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0">
  <p:sldMasterIdLst>
    <p:sldMasterId id="2147483673" r:id="rId4"/>
    <p:sldMasterId id="2147483675" r:id="rId5"/>
  </p:sldMasterIdLst>
  <p:notesMasterIdLst>
    <p:notesMasterId r:id="rId36"/>
  </p:notesMasterIdLst>
  <p:sldIdLst>
    <p:sldId id="295" r:id="rId6"/>
    <p:sldId id="315" r:id="rId7"/>
    <p:sldId id="439" r:id="rId8"/>
    <p:sldId id="444" r:id="rId9"/>
    <p:sldId id="323" r:id="rId10"/>
    <p:sldId id="324" r:id="rId11"/>
    <p:sldId id="325" r:id="rId12"/>
    <p:sldId id="445" r:id="rId13"/>
    <p:sldId id="300" r:id="rId14"/>
    <p:sldId id="446" r:id="rId15"/>
    <p:sldId id="447" r:id="rId16"/>
    <p:sldId id="448" r:id="rId17"/>
    <p:sldId id="437" r:id="rId18"/>
    <p:sldId id="321" r:id="rId19"/>
    <p:sldId id="310" r:id="rId20"/>
    <p:sldId id="451" r:id="rId21"/>
    <p:sldId id="450" r:id="rId22"/>
    <p:sldId id="452" r:id="rId23"/>
    <p:sldId id="440" r:id="rId24"/>
    <p:sldId id="333" r:id="rId25"/>
    <p:sldId id="334" r:id="rId26"/>
    <p:sldId id="335" r:id="rId27"/>
    <p:sldId id="336" r:id="rId28"/>
    <p:sldId id="337" r:id="rId29"/>
    <p:sldId id="441" r:id="rId30"/>
    <p:sldId id="442" r:id="rId31"/>
    <p:sldId id="429" r:id="rId32"/>
    <p:sldId id="434" r:id="rId33"/>
    <p:sldId id="435" r:id="rId34"/>
    <p:sldId id="308" r:id="rId35"/>
  </p:sldIdLst>
  <p:sldSz cx="9144000" cy="6858000" type="screen4x3"/>
  <p:notesSz cx="6858000" cy="9144000"/>
  <p:defaultTextStyle>
    <a:lvl1pPr marL="0" indent="0" algn="l" rtl="0" fontAlgn="base" latinLnBrk="1">
      <a:lnSpc>
        <a:spcPct val="100000"/>
      </a:lnSpc>
      <a:spcBef>
        <a:spcPct val="0"/>
      </a:spcBef>
      <a:spcAft>
        <a:spcPct val="0"/>
      </a:spcAft>
      <a:buFontTx/>
      <a:buNone/>
      <a:defRPr sz="1800" b="0" i="0" baseline="0">
        <a:solidFill>
          <a:schemeClr val="dk1"/>
        </a:solidFill>
        <a:latin typeface="Arial" charset="0"/>
        <a:sym typeface="Arial" charset="0"/>
      </a:defRPr>
    </a:lvl1pPr>
    <a:lvl2pPr marL="457200" indent="0" algn="l" rtl="0" fontAlgn="base" latinLnBrk="1">
      <a:lnSpc>
        <a:spcPct val="100000"/>
      </a:lnSpc>
      <a:spcBef>
        <a:spcPct val="0"/>
      </a:spcBef>
      <a:spcAft>
        <a:spcPct val="0"/>
      </a:spcAft>
      <a:buFontTx/>
      <a:buNone/>
      <a:defRPr sz="1800" b="0" i="0" baseline="0">
        <a:solidFill>
          <a:schemeClr val="dk1"/>
        </a:solidFill>
        <a:latin typeface="Arial" charset="0"/>
        <a:sym typeface="Arial" charset="0"/>
      </a:defRPr>
    </a:lvl2pPr>
    <a:lvl3pPr marL="914400" indent="0" algn="l" rtl="0" fontAlgn="base" latinLnBrk="1">
      <a:lnSpc>
        <a:spcPct val="100000"/>
      </a:lnSpc>
      <a:spcBef>
        <a:spcPct val="0"/>
      </a:spcBef>
      <a:spcAft>
        <a:spcPct val="0"/>
      </a:spcAft>
      <a:buFontTx/>
      <a:buNone/>
      <a:defRPr sz="1800" b="0" i="0" baseline="0">
        <a:solidFill>
          <a:schemeClr val="dk1"/>
        </a:solidFill>
        <a:latin typeface="Arial" charset="0"/>
        <a:sym typeface="Arial" charset="0"/>
      </a:defRPr>
    </a:lvl3pPr>
    <a:lvl4pPr marL="1371600" indent="0" algn="l" rtl="0" fontAlgn="base" latinLnBrk="1">
      <a:lnSpc>
        <a:spcPct val="100000"/>
      </a:lnSpc>
      <a:spcBef>
        <a:spcPct val="0"/>
      </a:spcBef>
      <a:spcAft>
        <a:spcPct val="0"/>
      </a:spcAft>
      <a:buFontTx/>
      <a:buNone/>
      <a:defRPr sz="1800" b="0" i="0" baseline="0">
        <a:solidFill>
          <a:schemeClr val="dk1"/>
        </a:solidFill>
        <a:latin typeface="Arial" charset="0"/>
        <a:sym typeface="Arial" charset="0"/>
      </a:defRPr>
    </a:lvl4pPr>
    <a:lvl5pPr marL="1828800" indent="0" algn="l" rtl="0" fontAlgn="base" latinLnBrk="1">
      <a:lnSpc>
        <a:spcPct val="100000"/>
      </a:lnSpc>
      <a:spcBef>
        <a:spcPct val="0"/>
      </a:spcBef>
      <a:spcAft>
        <a:spcPct val="0"/>
      </a:spcAft>
      <a:buFontTx/>
      <a:buNone/>
      <a:defRPr sz="1800" b="0" i="0" baseline="0">
        <a:solidFill>
          <a:schemeClr val="dk1"/>
        </a:solidFill>
        <a:latin typeface="Arial" charset="0"/>
        <a:sym typeface="Arial" charset="0"/>
      </a:defRPr>
    </a:lvl5pPr>
  </p:defaultTextStyle>
  <p:extLst>
    <p:ext uri="{521415D9-36F7-43E2-AB2F-B90AF26B5E84}">
      <p14:sectionLst xmlns:p14="http://schemas.microsoft.com/office/powerpoint/2010/main">
        <p14:section name="Standardabschnitt" id="{37D923BB-B89E-4E43-9C41-A15DA3538A49}">
          <p14:sldIdLst>
            <p14:sldId id="295"/>
            <p14:sldId id="315"/>
            <p14:sldId id="439"/>
            <p14:sldId id="444"/>
            <p14:sldId id="323"/>
            <p14:sldId id="324"/>
            <p14:sldId id="325"/>
            <p14:sldId id="445"/>
            <p14:sldId id="300"/>
            <p14:sldId id="446"/>
            <p14:sldId id="447"/>
            <p14:sldId id="448"/>
            <p14:sldId id="437"/>
            <p14:sldId id="321"/>
            <p14:sldId id="310"/>
            <p14:sldId id="451"/>
            <p14:sldId id="450"/>
            <p14:sldId id="452"/>
            <p14:sldId id="440"/>
            <p14:sldId id="333"/>
            <p14:sldId id="334"/>
            <p14:sldId id="335"/>
            <p14:sldId id="336"/>
            <p14:sldId id="337"/>
            <p14:sldId id="441"/>
            <p14:sldId id="442"/>
            <p14:sldId id="429"/>
            <p14:sldId id="434"/>
            <p14:sldId id="435"/>
            <p14:sldId id="308"/>
          </p14:sldIdLst>
        </p14:section>
        <p14:section name="Abschnitt ohne Titel" id="{A93507EB-43F1-4F65-8E53-2162090DD49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ADC5"/>
    <a:srgbClr val="99B6D3"/>
    <a:srgbClr val="A1BCD7"/>
    <a:srgbClr val="97A2AC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6FC0F4-2FD9-46A5-AB8F-E34B25CBF8D8}" v="281" dt="2021-01-24T14:56:10.1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E171933-4619-4E11-9A3F-F7608DF75F80}" styleName="Mittlere Formatvorlage 1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40" autoAdjust="0"/>
    <p:restoredTop sz="94353" autoAdjust="0"/>
  </p:normalViewPr>
  <p:slideViewPr>
    <p:cSldViewPr>
      <p:cViewPr varScale="1">
        <p:scale>
          <a:sx n="65" d="100"/>
          <a:sy n="65" d="100"/>
        </p:scale>
        <p:origin x="139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lrich Seiler" userId="0edbf2de-fbe1-40a8-8391-a00d5f76bf61" providerId="ADAL" clId="{666FC0F4-2FD9-46A5-AB8F-E34B25CBF8D8}"/>
    <pc:docChg chg="undo custSel addSld delSld modSld sldOrd modMainMaster modSection">
      <pc:chgData name="Ulrich Seiler" userId="0edbf2de-fbe1-40a8-8391-a00d5f76bf61" providerId="ADAL" clId="{666FC0F4-2FD9-46A5-AB8F-E34B25CBF8D8}" dt="2021-01-25T14:53:01.270" v="2517" actId="20577"/>
      <pc:docMkLst>
        <pc:docMk/>
      </pc:docMkLst>
      <pc:sldChg chg="modSp del">
        <pc:chgData name="Ulrich Seiler" userId="0edbf2de-fbe1-40a8-8391-a00d5f76bf61" providerId="ADAL" clId="{666FC0F4-2FD9-46A5-AB8F-E34B25CBF8D8}" dt="2021-01-24T15:03:19.262" v="1400" actId="2696"/>
        <pc:sldMkLst>
          <pc:docMk/>
          <pc:sldMk cId="1668732325" sldId="259"/>
        </pc:sldMkLst>
        <pc:spChg chg="mod">
          <ac:chgData name="Ulrich Seiler" userId="0edbf2de-fbe1-40a8-8391-a00d5f76bf61" providerId="ADAL" clId="{666FC0F4-2FD9-46A5-AB8F-E34B25CBF8D8}" dt="2021-01-24T12:11:27.050" v="330" actId="255"/>
          <ac:spMkLst>
            <pc:docMk/>
            <pc:sldMk cId="1668732325" sldId="259"/>
            <ac:spMk id="2" creationId="{A0887E9B-C538-4F8E-A33C-C4669BCC3259}"/>
          </ac:spMkLst>
        </pc:spChg>
      </pc:sldChg>
      <pc:sldChg chg="addSp delSp modSp">
        <pc:chgData name="Ulrich Seiler" userId="0edbf2de-fbe1-40a8-8391-a00d5f76bf61" providerId="ADAL" clId="{666FC0F4-2FD9-46A5-AB8F-E34B25CBF8D8}" dt="2021-01-24T12:01:52.214" v="279" actId="1076"/>
        <pc:sldMkLst>
          <pc:docMk/>
          <pc:sldMk cId="775530377" sldId="295"/>
        </pc:sldMkLst>
        <pc:spChg chg="mod ord">
          <ac:chgData name="Ulrich Seiler" userId="0edbf2de-fbe1-40a8-8391-a00d5f76bf61" providerId="ADAL" clId="{666FC0F4-2FD9-46A5-AB8F-E34B25CBF8D8}" dt="2021-01-24T11:58:56.914" v="275" actId="20577"/>
          <ac:spMkLst>
            <pc:docMk/>
            <pc:sldMk cId="775530377" sldId="295"/>
            <ac:spMk id="2" creationId="{704A3170-C96F-401F-A821-3088A7912E3F}"/>
          </ac:spMkLst>
        </pc:spChg>
        <pc:spChg chg="add del mod">
          <ac:chgData name="Ulrich Seiler" userId="0edbf2de-fbe1-40a8-8391-a00d5f76bf61" providerId="ADAL" clId="{666FC0F4-2FD9-46A5-AB8F-E34B25CBF8D8}" dt="2021-01-24T12:01:09.270" v="276" actId="478"/>
          <ac:spMkLst>
            <pc:docMk/>
            <pc:sldMk cId="775530377" sldId="295"/>
            <ac:spMk id="3" creationId="{D712F3DC-8F51-4C04-ACBD-41D33BF28FA8}"/>
          </ac:spMkLst>
        </pc:spChg>
        <pc:picChg chg="add mod">
          <ac:chgData name="Ulrich Seiler" userId="0edbf2de-fbe1-40a8-8391-a00d5f76bf61" providerId="ADAL" clId="{666FC0F4-2FD9-46A5-AB8F-E34B25CBF8D8}" dt="2021-01-24T12:01:52.214" v="279" actId="1076"/>
          <ac:picMkLst>
            <pc:docMk/>
            <pc:sldMk cId="775530377" sldId="295"/>
            <ac:picMk id="1026" creationId="{64F49417-5C7E-40A9-B18B-804B8F633EF3}"/>
          </ac:picMkLst>
        </pc:picChg>
      </pc:sldChg>
      <pc:sldChg chg="addSp modSp modAnim">
        <pc:chgData name="Ulrich Seiler" userId="0edbf2de-fbe1-40a8-8391-a00d5f76bf61" providerId="ADAL" clId="{666FC0F4-2FD9-46A5-AB8F-E34B25CBF8D8}" dt="2021-01-24T16:05:26.546" v="2441"/>
        <pc:sldMkLst>
          <pc:docMk/>
          <pc:sldMk cId="50691030" sldId="300"/>
        </pc:sldMkLst>
        <pc:spChg chg="mod">
          <ac:chgData name="Ulrich Seiler" userId="0edbf2de-fbe1-40a8-8391-a00d5f76bf61" providerId="ADAL" clId="{666FC0F4-2FD9-46A5-AB8F-E34B25CBF8D8}" dt="2021-01-24T16:05:26.546" v="2441"/>
          <ac:spMkLst>
            <pc:docMk/>
            <pc:sldMk cId="50691030" sldId="300"/>
            <ac:spMk id="2" creationId="{00000000-0000-0000-0000-000000000000}"/>
          </ac:spMkLst>
        </pc:spChg>
        <pc:spChg chg="mod">
          <ac:chgData name="Ulrich Seiler" userId="0edbf2de-fbe1-40a8-8391-a00d5f76bf61" providerId="ADAL" clId="{666FC0F4-2FD9-46A5-AB8F-E34B25CBF8D8}" dt="2021-01-24T12:34:26.047" v="655" actId="207"/>
          <ac:spMkLst>
            <pc:docMk/>
            <pc:sldMk cId="50691030" sldId="300"/>
            <ac:spMk id="5" creationId="{9E550B6B-A452-49F9-8B31-2716F73BA5A5}"/>
          </ac:spMkLst>
        </pc:spChg>
        <pc:spChg chg="add mod">
          <ac:chgData name="Ulrich Seiler" userId="0edbf2de-fbe1-40a8-8391-a00d5f76bf61" providerId="ADAL" clId="{666FC0F4-2FD9-46A5-AB8F-E34B25CBF8D8}" dt="2021-01-24T12:34:39.390" v="656" actId="207"/>
          <ac:spMkLst>
            <pc:docMk/>
            <pc:sldMk cId="50691030" sldId="300"/>
            <ac:spMk id="7" creationId="{0391CF9E-B2CF-438B-99FD-21A92C361197}"/>
          </ac:spMkLst>
        </pc:spChg>
      </pc:sldChg>
      <pc:sldChg chg="addSp delSp modSp">
        <pc:chgData name="Ulrich Seiler" userId="0edbf2de-fbe1-40a8-8391-a00d5f76bf61" providerId="ADAL" clId="{666FC0F4-2FD9-46A5-AB8F-E34B25CBF8D8}" dt="2021-01-24T16:04:12.513" v="2440" actId="1076"/>
        <pc:sldMkLst>
          <pc:docMk/>
          <pc:sldMk cId="661094213" sldId="308"/>
        </pc:sldMkLst>
        <pc:spChg chg="add del mod">
          <ac:chgData name="Ulrich Seiler" userId="0edbf2de-fbe1-40a8-8391-a00d5f76bf61" providerId="ADAL" clId="{666FC0F4-2FD9-46A5-AB8F-E34B25CBF8D8}" dt="2021-01-24T15:58:55.950" v="2277"/>
          <ac:spMkLst>
            <pc:docMk/>
            <pc:sldMk cId="661094213" sldId="308"/>
            <ac:spMk id="3" creationId="{E55F1FC7-7DAA-4109-8A59-23DB0CBFFAEF}"/>
          </ac:spMkLst>
        </pc:spChg>
        <pc:spChg chg="add mod">
          <ac:chgData name="Ulrich Seiler" userId="0edbf2de-fbe1-40a8-8391-a00d5f76bf61" providerId="ADAL" clId="{666FC0F4-2FD9-46A5-AB8F-E34B25CBF8D8}" dt="2021-01-24T16:04:02.335" v="2437" actId="1076"/>
          <ac:spMkLst>
            <pc:docMk/>
            <pc:sldMk cId="661094213" sldId="308"/>
            <ac:spMk id="5" creationId="{41D197A3-D7E1-44F9-824E-B3A0D09CB2E2}"/>
          </ac:spMkLst>
        </pc:spChg>
        <pc:spChg chg="add mod">
          <ac:chgData name="Ulrich Seiler" userId="0edbf2de-fbe1-40a8-8391-a00d5f76bf61" providerId="ADAL" clId="{666FC0F4-2FD9-46A5-AB8F-E34B25CBF8D8}" dt="2021-01-24T16:04:12.513" v="2440" actId="1076"/>
          <ac:spMkLst>
            <pc:docMk/>
            <pc:sldMk cId="661094213" sldId="308"/>
            <ac:spMk id="6" creationId="{BD31A1C4-AB74-4D9D-9C0D-87BE282E57A3}"/>
          </ac:spMkLst>
        </pc:spChg>
        <pc:picChg chg="add mod">
          <ac:chgData name="Ulrich Seiler" userId="0edbf2de-fbe1-40a8-8391-a00d5f76bf61" providerId="ADAL" clId="{666FC0F4-2FD9-46A5-AB8F-E34B25CBF8D8}" dt="2021-01-24T16:04:05.021" v="2438" actId="1076"/>
          <ac:picMkLst>
            <pc:docMk/>
            <pc:sldMk cId="661094213" sldId="308"/>
            <ac:picMk id="2" creationId="{BB931A9C-590B-4455-85DD-E0CBEA27AB0E}"/>
          </ac:picMkLst>
        </pc:picChg>
        <pc:picChg chg="add del">
          <ac:chgData name="Ulrich Seiler" userId="0edbf2de-fbe1-40a8-8391-a00d5f76bf61" providerId="ADAL" clId="{666FC0F4-2FD9-46A5-AB8F-E34B25CBF8D8}" dt="2021-01-24T15:58:55.948" v="2275"/>
          <ac:picMkLst>
            <pc:docMk/>
            <pc:sldMk cId="661094213" sldId="308"/>
            <ac:picMk id="4" creationId="{5684098C-E34E-40AE-A76D-700591FC589D}"/>
          </ac:picMkLst>
        </pc:picChg>
        <pc:picChg chg="mod">
          <ac:chgData name="Ulrich Seiler" userId="0edbf2de-fbe1-40a8-8391-a00d5f76bf61" providerId="ADAL" clId="{666FC0F4-2FD9-46A5-AB8F-E34B25CBF8D8}" dt="2021-01-24T16:04:08.280" v="2439" actId="1076"/>
          <ac:picMkLst>
            <pc:docMk/>
            <pc:sldMk cId="661094213" sldId="308"/>
            <ac:picMk id="2052" creationId="{00000000-0000-0000-0000-000000000000}"/>
          </ac:picMkLst>
        </pc:picChg>
      </pc:sldChg>
      <pc:sldChg chg="modSp del">
        <pc:chgData name="Ulrich Seiler" userId="0edbf2de-fbe1-40a8-8391-a00d5f76bf61" providerId="ADAL" clId="{666FC0F4-2FD9-46A5-AB8F-E34B25CBF8D8}" dt="2021-01-24T12:09:44.594" v="305" actId="2696"/>
        <pc:sldMkLst>
          <pc:docMk/>
          <pc:sldMk cId="318461084" sldId="310"/>
        </pc:sldMkLst>
        <pc:spChg chg="mod">
          <ac:chgData name="Ulrich Seiler" userId="0edbf2de-fbe1-40a8-8391-a00d5f76bf61" providerId="ADAL" clId="{666FC0F4-2FD9-46A5-AB8F-E34B25CBF8D8}" dt="2021-01-20T16:01:55.483" v="40" actId="255"/>
          <ac:spMkLst>
            <pc:docMk/>
            <pc:sldMk cId="318461084" sldId="310"/>
            <ac:spMk id="5" creationId="{2B8CCEE8-2D15-4C08-AA90-84209BFC5A18}"/>
          </ac:spMkLst>
        </pc:spChg>
      </pc:sldChg>
      <pc:sldChg chg="modSp">
        <pc:chgData name="Ulrich Seiler" userId="0edbf2de-fbe1-40a8-8391-a00d5f76bf61" providerId="ADAL" clId="{666FC0F4-2FD9-46A5-AB8F-E34B25CBF8D8}" dt="2021-01-24T15:37:17.699" v="2092" actId="20577"/>
        <pc:sldMkLst>
          <pc:docMk/>
          <pc:sldMk cId="920970717" sldId="310"/>
        </pc:sldMkLst>
        <pc:spChg chg="mod">
          <ac:chgData name="Ulrich Seiler" userId="0edbf2de-fbe1-40a8-8391-a00d5f76bf61" providerId="ADAL" clId="{666FC0F4-2FD9-46A5-AB8F-E34B25CBF8D8}" dt="2021-01-24T15:37:17.699" v="2092" actId="20577"/>
          <ac:spMkLst>
            <pc:docMk/>
            <pc:sldMk cId="920970717" sldId="310"/>
            <ac:spMk id="5" creationId="{2B8CCEE8-2D15-4C08-AA90-84209BFC5A18}"/>
          </ac:spMkLst>
        </pc:spChg>
      </pc:sldChg>
      <pc:sldChg chg="addSp modSp">
        <pc:chgData name="Ulrich Seiler" userId="0edbf2de-fbe1-40a8-8391-a00d5f76bf61" providerId="ADAL" clId="{666FC0F4-2FD9-46A5-AB8F-E34B25CBF8D8}" dt="2021-01-24T15:28:53.783" v="1962" actId="255"/>
        <pc:sldMkLst>
          <pc:docMk/>
          <pc:sldMk cId="2664672940" sldId="315"/>
        </pc:sldMkLst>
        <pc:spChg chg="add mod">
          <ac:chgData name="Ulrich Seiler" userId="0edbf2de-fbe1-40a8-8391-a00d5f76bf61" providerId="ADAL" clId="{666FC0F4-2FD9-46A5-AB8F-E34B25CBF8D8}" dt="2021-01-24T15:26:58.554" v="1941" actId="1076"/>
          <ac:spMkLst>
            <pc:docMk/>
            <pc:sldMk cId="2664672940" sldId="315"/>
            <ac:spMk id="2" creationId="{228B9D3E-EB15-4510-915C-028E6D14A1F5}"/>
          </ac:spMkLst>
        </pc:spChg>
        <pc:spChg chg="mod">
          <ac:chgData name="Ulrich Seiler" userId="0edbf2de-fbe1-40a8-8391-a00d5f76bf61" providerId="ADAL" clId="{666FC0F4-2FD9-46A5-AB8F-E34B25CBF8D8}" dt="2021-01-24T15:28:53.783" v="1962" actId="255"/>
          <ac:spMkLst>
            <pc:docMk/>
            <pc:sldMk cId="2664672940" sldId="315"/>
            <ac:spMk id="5" creationId="{E9D8668B-CAE3-4D6F-84B1-894B3DCD3BCC}"/>
          </ac:spMkLst>
        </pc:spChg>
        <pc:picChg chg="mod">
          <ac:chgData name="Ulrich Seiler" userId="0edbf2de-fbe1-40a8-8391-a00d5f76bf61" providerId="ADAL" clId="{666FC0F4-2FD9-46A5-AB8F-E34B25CBF8D8}" dt="2021-01-24T15:26:55.651" v="1940" actId="1076"/>
          <ac:picMkLst>
            <pc:docMk/>
            <pc:sldMk cId="2664672940" sldId="315"/>
            <ac:picMk id="4" creationId="{2892AC06-1A4C-47A0-9CB8-45CFD4C0C17A}"/>
          </ac:picMkLst>
        </pc:picChg>
      </pc:sldChg>
      <pc:sldChg chg="modSp del">
        <pc:chgData name="Ulrich Seiler" userId="0edbf2de-fbe1-40a8-8391-a00d5f76bf61" providerId="ADAL" clId="{666FC0F4-2FD9-46A5-AB8F-E34B25CBF8D8}" dt="2021-01-24T15:34:36.625" v="2042" actId="2696"/>
        <pc:sldMkLst>
          <pc:docMk/>
          <pc:sldMk cId="3768703776" sldId="320"/>
        </pc:sldMkLst>
        <pc:spChg chg="mod">
          <ac:chgData name="Ulrich Seiler" userId="0edbf2de-fbe1-40a8-8391-a00d5f76bf61" providerId="ADAL" clId="{666FC0F4-2FD9-46A5-AB8F-E34B25CBF8D8}" dt="2021-01-24T15:33:54.920" v="2041" actId="20577"/>
          <ac:spMkLst>
            <pc:docMk/>
            <pc:sldMk cId="3768703776" sldId="320"/>
            <ac:spMk id="2" creationId="{00000000-0000-0000-0000-000000000000}"/>
          </ac:spMkLst>
        </pc:spChg>
        <pc:spChg chg="mod">
          <ac:chgData name="Ulrich Seiler" userId="0edbf2de-fbe1-40a8-8391-a00d5f76bf61" providerId="ADAL" clId="{666FC0F4-2FD9-46A5-AB8F-E34B25CBF8D8}" dt="2021-01-24T12:19:02.255" v="415" actId="115"/>
          <ac:spMkLst>
            <pc:docMk/>
            <pc:sldMk cId="3768703776" sldId="320"/>
            <ac:spMk id="5" creationId="{9E550B6B-A452-49F9-8B31-2716F73BA5A5}"/>
          </ac:spMkLst>
        </pc:spChg>
      </pc:sldChg>
      <pc:sldChg chg="modSp del">
        <pc:chgData name="Ulrich Seiler" userId="0edbf2de-fbe1-40a8-8391-a00d5f76bf61" providerId="ADAL" clId="{666FC0F4-2FD9-46A5-AB8F-E34B25CBF8D8}" dt="2021-01-24T12:09:44.572" v="304" actId="2696"/>
        <pc:sldMkLst>
          <pc:docMk/>
          <pc:sldMk cId="4150166175" sldId="321"/>
        </pc:sldMkLst>
        <pc:spChg chg="mod">
          <ac:chgData name="Ulrich Seiler" userId="0edbf2de-fbe1-40a8-8391-a00d5f76bf61" providerId="ADAL" clId="{666FC0F4-2FD9-46A5-AB8F-E34B25CBF8D8}" dt="2021-01-20T16:01:21.568" v="38" actId="255"/>
          <ac:spMkLst>
            <pc:docMk/>
            <pc:sldMk cId="4150166175" sldId="321"/>
            <ac:spMk id="4" creationId="{00000000-0000-0000-0000-000000000000}"/>
          </ac:spMkLst>
        </pc:spChg>
      </pc:sldChg>
      <pc:sldChg chg="modSp">
        <pc:chgData name="Ulrich Seiler" userId="0edbf2de-fbe1-40a8-8391-a00d5f76bf61" providerId="ADAL" clId="{666FC0F4-2FD9-46A5-AB8F-E34B25CBF8D8}" dt="2021-01-24T15:37:01.143" v="2084" actId="20577"/>
        <pc:sldMkLst>
          <pc:docMk/>
          <pc:sldMk cId="4208008132" sldId="321"/>
        </pc:sldMkLst>
        <pc:spChg chg="mod">
          <ac:chgData name="Ulrich Seiler" userId="0edbf2de-fbe1-40a8-8391-a00d5f76bf61" providerId="ADAL" clId="{666FC0F4-2FD9-46A5-AB8F-E34B25CBF8D8}" dt="2021-01-24T15:37:01.143" v="2084" actId="20577"/>
          <ac:spMkLst>
            <pc:docMk/>
            <pc:sldMk cId="4208008132" sldId="321"/>
            <ac:spMk id="4" creationId="{00000000-0000-0000-0000-000000000000}"/>
          </ac:spMkLst>
        </pc:spChg>
        <pc:spChg chg="mod">
          <ac:chgData name="Ulrich Seiler" userId="0edbf2de-fbe1-40a8-8391-a00d5f76bf61" providerId="ADAL" clId="{666FC0F4-2FD9-46A5-AB8F-E34B25CBF8D8}" dt="2021-01-24T12:51:52.208" v="931" actId="20577"/>
          <ac:spMkLst>
            <pc:docMk/>
            <pc:sldMk cId="4208008132" sldId="321"/>
            <ac:spMk id="14" creationId="{00000000-0000-0000-0000-000000000000}"/>
          </ac:spMkLst>
        </pc:spChg>
      </pc:sldChg>
      <pc:sldChg chg="modSp del ord">
        <pc:chgData name="Ulrich Seiler" userId="0edbf2de-fbe1-40a8-8391-a00d5f76bf61" providerId="ADAL" clId="{666FC0F4-2FD9-46A5-AB8F-E34B25CBF8D8}" dt="2021-01-24T12:10:27.926" v="308" actId="2696"/>
        <pc:sldMkLst>
          <pc:docMk/>
          <pc:sldMk cId="1914415630" sldId="322"/>
        </pc:sldMkLst>
        <pc:spChg chg="mod">
          <ac:chgData name="Ulrich Seiler" userId="0edbf2de-fbe1-40a8-8391-a00d5f76bf61" providerId="ADAL" clId="{666FC0F4-2FD9-46A5-AB8F-E34B25CBF8D8}" dt="2021-01-20T15:59:14.756" v="12" actId="179"/>
          <ac:spMkLst>
            <pc:docMk/>
            <pc:sldMk cId="1914415630" sldId="322"/>
            <ac:spMk id="3" creationId="{CDB2E634-F295-42C6-96CE-B22A8CDBBC1C}"/>
          </ac:spMkLst>
        </pc:spChg>
        <pc:spChg chg="mod">
          <ac:chgData name="Ulrich Seiler" userId="0edbf2de-fbe1-40a8-8391-a00d5f76bf61" providerId="ADAL" clId="{666FC0F4-2FD9-46A5-AB8F-E34B25CBF8D8}" dt="2021-01-20T15:58:44.476" v="5" actId="20577"/>
          <ac:spMkLst>
            <pc:docMk/>
            <pc:sldMk cId="1914415630" sldId="322"/>
            <ac:spMk id="4" creationId="{00000000-0000-0000-0000-000000000000}"/>
          </ac:spMkLst>
        </pc:spChg>
      </pc:sldChg>
      <pc:sldChg chg="addSp modSp modAnim">
        <pc:chgData name="Ulrich Seiler" userId="0edbf2de-fbe1-40a8-8391-a00d5f76bf61" providerId="ADAL" clId="{666FC0F4-2FD9-46A5-AB8F-E34B25CBF8D8}" dt="2021-01-24T16:05:26.546" v="2441"/>
        <pc:sldMkLst>
          <pc:docMk/>
          <pc:sldMk cId="1699618517" sldId="323"/>
        </pc:sldMkLst>
        <pc:spChg chg="mod">
          <ac:chgData name="Ulrich Seiler" userId="0edbf2de-fbe1-40a8-8391-a00d5f76bf61" providerId="ADAL" clId="{666FC0F4-2FD9-46A5-AB8F-E34B25CBF8D8}" dt="2021-01-24T15:55:11.044" v="2262" actId="20577"/>
          <ac:spMkLst>
            <pc:docMk/>
            <pc:sldMk cId="1699618517" sldId="323"/>
            <ac:spMk id="3" creationId="{CDB2E634-F295-42C6-96CE-B22A8CDBBC1C}"/>
          </ac:spMkLst>
        </pc:spChg>
        <pc:spChg chg="mod">
          <ac:chgData name="Ulrich Seiler" userId="0edbf2de-fbe1-40a8-8391-a00d5f76bf61" providerId="ADAL" clId="{666FC0F4-2FD9-46A5-AB8F-E34B25CBF8D8}" dt="2021-01-24T16:05:26.546" v="2441"/>
          <ac:spMkLst>
            <pc:docMk/>
            <pc:sldMk cId="1699618517" sldId="323"/>
            <ac:spMk id="4" creationId="{00000000-0000-0000-0000-000000000000}"/>
          </ac:spMkLst>
        </pc:spChg>
        <pc:spChg chg="add mod">
          <ac:chgData name="Ulrich Seiler" userId="0edbf2de-fbe1-40a8-8391-a00d5f76bf61" providerId="ADAL" clId="{666FC0F4-2FD9-46A5-AB8F-E34B25CBF8D8}" dt="2021-01-24T15:53:51.399" v="2252" actId="1076"/>
          <ac:spMkLst>
            <pc:docMk/>
            <pc:sldMk cId="1699618517" sldId="323"/>
            <ac:spMk id="5" creationId="{C5499240-A871-46A3-8396-1C8EC9B65FEE}"/>
          </ac:spMkLst>
        </pc:spChg>
        <pc:picChg chg="add mod">
          <ac:chgData name="Ulrich Seiler" userId="0edbf2de-fbe1-40a8-8391-a00d5f76bf61" providerId="ADAL" clId="{666FC0F4-2FD9-46A5-AB8F-E34B25CBF8D8}" dt="2021-01-24T15:54:26.801" v="2253" actId="1076"/>
          <ac:picMkLst>
            <pc:docMk/>
            <pc:sldMk cId="1699618517" sldId="323"/>
            <ac:picMk id="2" creationId="{042049FF-DA85-4144-A198-039046F0D569}"/>
          </ac:picMkLst>
        </pc:picChg>
        <pc:cxnChg chg="mod">
          <ac:chgData name="Ulrich Seiler" userId="0edbf2de-fbe1-40a8-8391-a00d5f76bf61" providerId="ADAL" clId="{666FC0F4-2FD9-46A5-AB8F-E34B25CBF8D8}" dt="2021-01-24T15:02:44.822" v="1395" actId="1076"/>
          <ac:cxnSpMkLst>
            <pc:docMk/>
            <pc:sldMk cId="1699618517" sldId="323"/>
            <ac:cxnSpMk id="18" creationId="{00000000-0000-0000-0000-000000000000}"/>
          </ac:cxnSpMkLst>
        </pc:cxnChg>
      </pc:sldChg>
      <pc:sldChg chg="modSp">
        <pc:chgData name="Ulrich Seiler" userId="0edbf2de-fbe1-40a8-8391-a00d5f76bf61" providerId="ADAL" clId="{666FC0F4-2FD9-46A5-AB8F-E34B25CBF8D8}" dt="2021-01-24T16:05:26.546" v="2441"/>
        <pc:sldMkLst>
          <pc:docMk/>
          <pc:sldMk cId="812406267" sldId="324"/>
        </pc:sldMkLst>
        <pc:spChg chg="mod">
          <ac:chgData name="Ulrich Seiler" userId="0edbf2de-fbe1-40a8-8391-a00d5f76bf61" providerId="ADAL" clId="{666FC0F4-2FD9-46A5-AB8F-E34B25CBF8D8}" dt="2021-01-24T16:05:26.546" v="2441"/>
          <ac:spMkLst>
            <pc:docMk/>
            <pc:sldMk cId="812406267" sldId="324"/>
            <ac:spMk id="4" creationId="{00000000-0000-0000-0000-000000000000}"/>
          </ac:spMkLst>
        </pc:spChg>
        <pc:graphicFrameChg chg="modGraphic">
          <ac:chgData name="Ulrich Seiler" userId="0edbf2de-fbe1-40a8-8391-a00d5f76bf61" providerId="ADAL" clId="{666FC0F4-2FD9-46A5-AB8F-E34B25CBF8D8}" dt="2021-01-24T15:30:41.605" v="1978" actId="20577"/>
          <ac:graphicFrameMkLst>
            <pc:docMk/>
            <pc:sldMk cId="812406267" sldId="324"/>
            <ac:graphicFrameMk id="2" creationId="{4504DA03-964B-4F9B-91DB-F913519AFF29}"/>
          </ac:graphicFrameMkLst>
        </pc:graphicFrameChg>
      </pc:sldChg>
      <pc:sldChg chg="modSp ord">
        <pc:chgData name="Ulrich Seiler" userId="0edbf2de-fbe1-40a8-8391-a00d5f76bf61" providerId="ADAL" clId="{666FC0F4-2FD9-46A5-AB8F-E34B25CBF8D8}" dt="2021-01-24T16:05:26.546" v="2441"/>
        <pc:sldMkLst>
          <pc:docMk/>
          <pc:sldMk cId="1814085714" sldId="325"/>
        </pc:sldMkLst>
        <pc:spChg chg="mod">
          <ac:chgData name="Ulrich Seiler" userId="0edbf2de-fbe1-40a8-8391-a00d5f76bf61" providerId="ADAL" clId="{666FC0F4-2FD9-46A5-AB8F-E34B25CBF8D8}" dt="2021-01-24T16:05:26.546" v="2441"/>
          <ac:spMkLst>
            <pc:docMk/>
            <pc:sldMk cId="1814085714" sldId="325"/>
            <ac:spMk id="4" creationId="{00000000-0000-0000-0000-000000000000}"/>
          </ac:spMkLst>
        </pc:spChg>
      </pc:sldChg>
      <pc:sldChg chg="modSp">
        <pc:chgData name="Ulrich Seiler" userId="0edbf2de-fbe1-40a8-8391-a00d5f76bf61" providerId="ADAL" clId="{666FC0F4-2FD9-46A5-AB8F-E34B25CBF8D8}" dt="2021-01-24T15:38:23.543" v="2118" actId="20577"/>
        <pc:sldMkLst>
          <pc:docMk/>
          <pc:sldMk cId="2146687688" sldId="333"/>
        </pc:sldMkLst>
        <pc:spChg chg="mod">
          <ac:chgData name="Ulrich Seiler" userId="0edbf2de-fbe1-40a8-8391-a00d5f76bf61" providerId="ADAL" clId="{666FC0F4-2FD9-46A5-AB8F-E34B25CBF8D8}" dt="2021-01-24T15:38:23.543" v="2118" actId="20577"/>
          <ac:spMkLst>
            <pc:docMk/>
            <pc:sldMk cId="2146687688" sldId="333"/>
            <ac:spMk id="5" creationId="{2B8CCEE8-2D15-4C08-AA90-84209BFC5A18}"/>
          </ac:spMkLst>
        </pc:spChg>
      </pc:sldChg>
      <pc:sldChg chg="addSp delSp modSp">
        <pc:chgData name="Ulrich Seiler" userId="0edbf2de-fbe1-40a8-8391-a00d5f76bf61" providerId="ADAL" clId="{666FC0F4-2FD9-46A5-AB8F-E34B25CBF8D8}" dt="2021-01-24T15:38:37.285" v="2120"/>
        <pc:sldMkLst>
          <pc:docMk/>
          <pc:sldMk cId="2584839933" sldId="334"/>
        </pc:sldMkLst>
        <pc:spChg chg="del">
          <ac:chgData name="Ulrich Seiler" userId="0edbf2de-fbe1-40a8-8391-a00d5f76bf61" providerId="ADAL" clId="{666FC0F4-2FD9-46A5-AB8F-E34B25CBF8D8}" dt="2021-01-24T15:09:31.051" v="1491" actId="478"/>
          <ac:spMkLst>
            <pc:docMk/>
            <pc:sldMk cId="2584839933" sldId="334"/>
            <ac:spMk id="5" creationId="{2B8CCEE8-2D15-4C08-AA90-84209BFC5A18}"/>
          </ac:spMkLst>
        </pc:spChg>
        <pc:spChg chg="add del">
          <ac:chgData name="Ulrich Seiler" userId="0edbf2de-fbe1-40a8-8391-a00d5f76bf61" providerId="ADAL" clId="{666FC0F4-2FD9-46A5-AB8F-E34B25CBF8D8}" dt="2021-01-24T15:38:36.071" v="2119" actId="478"/>
          <ac:spMkLst>
            <pc:docMk/>
            <pc:sldMk cId="2584839933" sldId="334"/>
            <ac:spMk id="7" creationId="{F345CEDC-FE2B-4AC5-8C1F-3C1B1A9F1618}"/>
          </ac:spMkLst>
        </pc:spChg>
        <pc:spChg chg="add">
          <ac:chgData name="Ulrich Seiler" userId="0edbf2de-fbe1-40a8-8391-a00d5f76bf61" providerId="ADAL" clId="{666FC0F4-2FD9-46A5-AB8F-E34B25CBF8D8}" dt="2021-01-24T15:38:37.285" v="2120"/>
          <ac:spMkLst>
            <pc:docMk/>
            <pc:sldMk cId="2584839933" sldId="334"/>
            <ac:spMk id="8" creationId="{F087688F-68BC-446B-A151-01D0A31C4A0E}"/>
          </ac:spMkLst>
        </pc:spChg>
        <pc:picChg chg="mod">
          <ac:chgData name="Ulrich Seiler" userId="0edbf2de-fbe1-40a8-8391-a00d5f76bf61" providerId="ADAL" clId="{666FC0F4-2FD9-46A5-AB8F-E34B25CBF8D8}" dt="2021-01-24T15:09:45.724" v="1496" actId="14100"/>
          <ac:picMkLst>
            <pc:docMk/>
            <pc:sldMk cId="2584839933" sldId="334"/>
            <ac:picMk id="6" creationId="{9755DDD0-D550-4315-9CA0-564EFA33005B}"/>
          </ac:picMkLst>
        </pc:picChg>
        <pc:picChg chg="mod">
          <ac:chgData name="Ulrich Seiler" userId="0edbf2de-fbe1-40a8-8391-a00d5f76bf61" providerId="ADAL" clId="{666FC0F4-2FD9-46A5-AB8F-E34B25CBF8D8}" dt="2021-01-24T15:09:49.378" v="1497" actId="1076"/>
          <ac:picMkLst>
            <pc:docMk/>
            <pc:sldMk cId="2584839933" sldId="334"/>
            <ac:picMk id="9" creationId="{6A7B3C9A-2E02-4DCD-85CB-26C93B962489}"/>
          </ac:picMkLst>
        </pc:picChg>
        <pc:picChg chg="mod">
          <ac:chgData name="Ulrich Seiler" userId="0edbf2de-fbe1-40a8-8391-a00d5f76bf61" providerId="ADAL" clId="{666FC0F4-2FD9-46A5-AB8F-E34B25CBF8D8}" dt="2021-01-24T15:09:41.694" v="1494" actId="1076"/>
          <ac:picMkLst>
            <pc:docMk/>
            <pc:sldMk cId="2584839933" sldId="334"/>
            <ac:picMk id="11" creationId="{F94EBD2C-D6B2-4F94-94B1-B6A13573E44D}"/>
          </ac:picMkLst>
        </pc:picChg>
      </pc:sldChg>
      <pc:sldChg chg="addSp delSp modSp">
        <pc:chgData name="Ulrich Seiler" userId="0edbf2de-fbe1-40a8-8391-a00d5f76bf61" providerId="ADAL" clId="{666FC0F4-2FD9-46A5-AB8F-E34B25CBF8D8}" dt="2021-01-24T15:38:49.760" v="2123" actId="1076"/>
        <pc:sldMkLst>
          <pc:docMk/>
          <pc:sldMk cId="737341629" sldId="335"/>
        </pc:sldMkLst>
        <pc:spChg chg="del">
          <ac:chgData name="Ulrich Seiler" userId="0edbf2de-fbe1-40a8-8391-a00d5f76bf61" providerId="ADAL" clId="{666FC0F4-2FD9-46A5-AB8F-E34B25CBF8D8}" dt="2021-01-24T15:09:59.487" v="1498" actId="478"/>
          <ac:spMkLst>
            <pc:docMk/>
            <pc:sldMk cId="737341629" sldId="335"/>
            <ac:spMk id="5" creationId="{2B8CCEE8-2D15-4C08-AA90-84209BFC5A18}"/>
          </ac:spMkLst>
        </pc:spChg>
        <pc:spChg chg="add del mod">
          <ac:chgData name="Ulrich Seiler" userId="0edbf2de-fbe1-40a8-8391-a00d5f76bf61" providerId="ADAL" clId="{666FC0F4-2FD9-46A5-AB8F-E34B25CBF8D8}" dt="2021-01-24T15:38:45.540" v="2121" actId="478"/>
          <ac:spMkLst>
            <pc:docMk/>
            <pc:sldMk cId="737341629" sldId="335"/>
            <ac:spMk id="9" creationId="{856058A6-5353-482A-8AFA-A37CF551999A}"/>
          </ac:spMkLst>
        </pc:spChg>
        <pc:spChg chg="add mod">
          <ac:chgData name="Ulrich Seiler" userId="0edbf2de-fbe1-40a8-8391-a00d5f76bf61" providerId="ADAL" clId="{666FC0F4-2FD9-46A5-AB8F-E34B25CBF8D8}" dt="2021-01-24T15:38:49.760" v="2123" actId="1076"/>
          <ac:spMkLst>
            <pc:docMk/>
            <pc:sldMk cId="737341629" sldId="335"/>
            <ac:spMk id="10" creationId="{3BD3AC04-5ACA-49DE-811E-5CE716E87DAC}"/>
          </ac:spMkLst>
        </pc:spChg>
      </pc:sldChg>
      <pc:sldChg chg="addSp delSp">
        <pc:chgData name="Ulrich Seiler" userId="0edbf2de-fbe1-40a8-8391-a00d5f76bf61" providerId="ADAL" clId="{666FC0F4-2FD9-46A5-AB8F-E34B25CBF8D8}" dt="2021-01-24T15:39:10.008" v="2128"/>
        <pc:sldMkLst>
          <pc:docMk/>
          <pc:sldMk cId="1866651897" sldId="336"/>
        </pc:sldMkLst>
        <pc:spChg chg="del">
          <ac:chgData name="Ulrich Seiler" userId="0edbf2de-fbe1-40a8-8391-a00d5f76bf61" providerId="ADAL" clId="{666FC0F4-2FD9-46A5-AB8F-E34B25CBF8D8}" dt="2021-01-24T15:10:09.312" v="1501" actId="478"/>
          <ac:spMkLst>
            <pc:docMk/>
            <pc:sldMk cId="1866651897" sldId="336"/>
            <ac:spMk id="5" creationId="{2B8CCEE8-2D15-4C08-AA90-84209BFC5A18}"/>
          </ac:spMkLst>
        </pc:spChg>
        <pc:spChg chg="add del">
          <ac:chgData name="Ulrich Seiler" userId="0edbf2de-fbe1-40a8-8391-a00d5f76bf61" providerId="ADAL" clId="{666FC0F4-2FD9-46A5-AB8F-E34B25CBF8D8}" dt="2021-01-24T15:39:09.407" v="2127" actId="478"/>
          <ac:spMkLst>
            <pc:docMk/>
            <pc:sldMk cId="1866651897" sldId="336"/>
            <ac:spMk id="8" creationId="{BF685FDC-640A-4538-A1B0-E5A32691910C}"/>
          </ac:spMkLst>
        </pc:spChg>
        <pc:spChg chg="add">
          <ac:chgData name="Ulrich Seiler" userId="0edbf2de-fbe1-40a8-8391-a00d5f76bf61" providerId="ADAL" clId="{666FC0F4-2FD9-46A5-AB8F-E34B25CBF8D8}" dt="2021-01-24T15:39:10.008" v="2128"/>
          <ac:spMkLst>
            <pc:docMk/>
            <pc:sldMk cId="1866651897" sldId="336"/>
            <ac:spMk id="10" creationId="{7C95A45F-6CA7-4F5C-9EAF-51D4A87359F0}"/>
          </ac:spMkLst>
        </pc:spChg>
      </pc:sldChg>
      <pc:sldChg chg="addSp delSp modSp">
        <pc:chgData name="Ulrich Seiler" userId="0edbf2de-fbe1-40a8-8391-a00d5f76bf61" providerId="ADAL" clId="{666FC0F4-2FD9-46A5-AB8F-E34B25CBF8D8}" dt="2021-01-24T15:39:33.495" v="2137" actId="255"/>
        <pc:sldMkLst>
          <pc:docMk/>
          <pc:sldMk cId="1267434344" sldId="337"/>
        </pc:sldMkLst>
        <pc:spChg chg="add del mod">
          <ac:chgData name="Ulrich Seiler" userId="0edbf2de-fbe1-40a8-8391-a00d5f76bf61" providerId="ADAL" clId="{666FC0F4-2FD9-46A5-AB8F-E34B25CBF8D8}" dt="2021-01-24T15:07:30.133" v="1442" actId="47"/>
          <ac:spMkLst>
            <pc:docMk/>
            <pc:sldMk cId="1267434344" sldId="337"/>
            <ac:spMk id="5" creationId="{2B8CCEE8-2D15-4C08-AA90-84209BFC5A18}"/>
          </ac:spMkLst>
        </pc:spChg>
        <pc:spChg chg="add del mod">
          <ac:chgData name="Ulrich Seiler" userId="0edbf2de-fbe1-40a8-8391-a00d5f76bf61" providerId="ADAL" clId="{666FC0F4-2FD9-46A5-AB8F-E34B25CBF8D8}" dt="2021-01-24T15:39:33.495" v="2137" actId="255"/>
          <ac:spMkLst>
            <pc:docMk/>
            <pc:sldMk cId="1267434344" sldId="337"/>
            <ac:spMk id="10" creationId="{BCE1C314-7266-4999-9439-B46266678E95}"/>
          </ac:spMkLst>
        </pc:spChg>
        <pc:picChg chg="mod">
          <ac:chgData name="Ulrich Seiler" userId="0edbf2de-fbe1-40a8-8391-a00d5f76bf61" providerId="ADAL" clId="{666FC0F4-2FD9-46A5-AB8F-E34B25CBF8D8}" dt="2021-01-24T15:08:37.365" v="1471" actId="1076"/>
          <ac:picMkLst>
            <pc:docMk/>
            <pc:sldMk cId="1267434344" sldId="337"/>
            <ac:picMk id="6" creationId="{9885E797-E669-42AE-8D47-61573D430177}"/>
          </ac:picMkLst>
        </pc:picChg>
        <pc:picChg chg="mod">
          <ac:chgData name="Ulrich Seiler" userId="0edbf2de-fbe1-40a8-8391-a00d5f76bf61" providerId="ADAL" clId="{666FC0F4-2FD9-46A5-AB8F-E34B25CBF8D8}" dt="2021-01-24T15:08:35.283" v="1470" actId="1076"/>
          <ac:picMkLst>
            <pc:docMk/>
            <pc:sldMk cId="1267434344" sldId="337"/>
            <ac:picMk id="9" creationId="{07E0E6E6-705D-423E-AE09-9C677DCC4791}"/>
          </ac:picMkLst>
        </pc:picChg>
        <pc:picChg chg="mod">
          <ac:chgData name="Ulrich Seiler" userId="0edbf2de-fbe1-40a8-8391-a00d5f76bf61" providerId="ADAL" clId="{666FC0F4-2FD9-46A5-AB8F-E34B25CBF8D8}" dt="2021-01-24T15:08:15.435" v="1462" actId="1076"/>
          <ac:picMkLst>
            <pc:docMk/>
            <pc:sldMk cId="1267434344" sldId="337"/>
            <ac:picMk id="11" creationId="{F7C149D1-9336-4B1E-8AD0-2F85F914825F}"/>
          </ac:picMkLst>
        </pc:picChg>
        <pc:picChg chg="mod">
          <ac:chgData name="Ulrich Seiler" userId="0edbf2de-fbe1-40a8-8391-a00d5f76bf61" providerId="ADAL" clId="{666FC0F4-2FD9-46A5-AB8F-E34B25CBF8D8}" dt="2021-01-24T15:08:20.051" v="1464" actId="14100"/>
          <ac:picMkLst>
            <pc:docMk/>
            <pc:sldMk cId="1267434344" sldId="337"/>
            <ac:picMk id="16" creationId="{53479279-1DBE-4D94-88E9-B047BF71AB62}"/>
          </ac:picMkLst>
        </pc:picChg>
        <pc:picChg chg="mod">
          <ac:chgData name="Ulrich Seiler" userId="0edbf2de-fbe1-40a8-8391-a00d5f76bf61" providerId="ADAL" clId="{666FC0F4-2FD9-46A5-AB8F-E34B25CBF8D8}" dt="2021-01-24T15:08:13.220" v="1461" actId="1076"/>
          <ac:picMkLst>
            <pc:docMk/>
            <pc:sldMk cId="1267434344" sldId="337"/>
            <ac:picMk id="22" creationId="{FBC69913-03BC-4F12-9C22-63EF67F512FF}"/>
          </ac:picMkLst>
        </pc:picChg>
        <pc:picChg chg="mod">
          <ac:chgData name="Ulrich Seiler" userId="0edbf2de-fbe1-40a8-8391-a00d5f76bf61" providerId="ADAL" clId="{666FC0F4-2FD9-46A5-AB8F-E34B25CBF8D8}" dt="2021-01-24T15:08:23.321" v="1465" actId="14100"/>
          <ac:picMkLst>
            <pc:docMk/>
            <pc:sldMk cId="1267434344" sldId="337"/>
            <ac:picMk id="24" creationId="{6AE01509-BDAF-466D-A32C-99751D862117}"/>
          </ac:picMkLst>
        </pc:picChg>
      </pc:sldChg>
      <pc:sldChg chg="modSp modAnim">
        <pc:chgData name="Ulrich Seiler" userId="0edbf2de-fbe1-40a8-8391-a00d5f76bf61" providerId="ADAL" clId="{666FC0F4-2FD9-46A5-AB8F-E34B25CBF8D8}" dt="2021-01-24T15:40:21.682" v="2159" actId="20577"/>
        <pc:sldMkLst>
          <pc:docMk/>
          <pc:sldMk cId="1240982013" sldId="429"/>
        </pc:sldMkLst>
        <pc:spChg chg="mod">
          <ac:chgData name="Ulrich Seiler" userId="0edbf2de-fbe1-40a8-8391-a00d5f76bf61" providerId="ADAL" clId="{666FC0F4-2FD9-46A5-AB8F-E34B25CBF8D8}" dt="2021-01-24T15:05:42.312" v="1414" actId="6549"/>
          <ac:spMkLst>
            <pc:docMk/>
            <pc:sldMk cId="1240982013" sldId="429"/>
            <ac:spMk id="2" creationId="{9A21F270-90BD-4895-A6A0-3609923A8FB2}"/>
          </ac:spMkLst>
        </pc:spChg>
        <pc:spChg chg="mod">
          <ac:chgData name="Ulrich Seiler" userId="0edbf2de-fbe1-40a8-8391-a00d5f76bf61" providerId="ADAL" clId="{666FC0F4-2FD9-46A5-AB8F-E34B25CBF8D8}" dt="2021-01-24T15:40:21.682" v="2159" actId="20577"/>
          <ac:spMkLst>
            <pc:docMk/>
            <pc:sldMk cId="1240982013" sldId="429"/>
            <ac:spMk id="5" creationId="{2B8CCEE8-2D15-4C08-AA90-84209BFC5A18}"/>
          </ac:spMkLst>
        </pc:spChg>
      </pc:sldChg>
      <pc:sldChg chg="addSp delSp modSp">
        <pc:chgData name="Ulrich Seiler" userId="0edbf2de-fbe1-40a8-8391-a00d5f76bf61" providerId="ADAL" clId="{666FC0F4-2FD9-46A5-AB8F-E34B25CBF8D8}" dt="2021-01-24T15:47:49.035" v="2204" actId="1076"/>
        <pc:sldMkLst>
          <pc:docMk/>
          <pc:sldMk cId="3377882594" sldId="434"/>
        </pc:sldMkLst>
        <pc:spChg chg="del">
          <ac:chgData name="Ulrich Seiler" userId="0edbf2de-fbe1-40a8-8391-a00d5f76bf61" providerId="ADAL" clId="{666FC0F4-2FD9-46A5-AB8F-E34B25CBF8D8}" dt="2021-01-24T15:12:03.780" v="1559" actId="478"/>
          <ac:spMkLst>
            <pc:docMk/>
            <pc:sldMk cId="3377882594" sldId="434"/>
            <ac:spMk id="5" creationId="{2B8CCEE8-2D15-4C08-AA90-84209BFC5A18}"/>
          </ac:spMkLst>
        </pc:spChg>
        <pc:spChg chg="add mod">
          <ac:chgData name="Ulrich Seiler" userId="0edbf2de-fbe1-40a8-8391-a00d5f76bf61" providerId="ADAL" clId="{666FC0F4-2FD9-46A5-AB8F-E34B25CBF8D8}" dt="2021-01-24T15:40:53.759" v="2174" actId="20577"/>
          <ac:spMkLst>
            <pc:docMk/>
            <pc:sldMk cId="3377882594" sldId="434"/>
            <ac:spMk id="9" creationId="{FD0A2845-CE60-4ECF-A728-11FC18749F1F}"/>
          </ac:spMkLst>
        </pc:spChg>
        <pc:picChg chg="mod">
          <ac:chgData name="Ulrich Seiler" userId="0edbf2de-fbe1-40a8-8391-a00d5f76bf61" providerId="ADAL" clId="{666FC0F4-2FD9-46A5-AB8F-E34B25CBF8D8}" dt="2021-01-24T15:47:23" v="2192" actId="14100"/>
          <ac:picMkLst>
            <pc:docMk/>
            <pc:sldMk cId="3377882594" sldId="434"/>
            <ac:picMk id="3" creationId="{E082A3DC-28F1-4032-A8CE-CF5E6E1CAA33}"/>
          </ac:picMkLst>
        </pc:picChg>
        <pc:picChg chg="add mod">
          <ac:chgData name="Ulrich Seiler" userId="0edbf2de-fbe1-40a8-8391-a00d5f76bf61" providerId="ADAL" clId="{666FC0F4-2FD9-46A5-AB8F-E34B25CBF8D8}" dt="2021-01-24T15:47:49.035" v="2204" actId="1076"/>
          <ac:picMkLst>
            <pc:docMk/>
            <pc:sldMk cId="3377882594" sldId="434"/>
            <ac:picMk id="6" creationId="{3EF7D26E-6C0F-49B9-87BE-60D34C58F67F}"/>
          </ac:picMkLst>
        </pc:picChg>
        <pc:picChg chg="mod">
          <ac:chgData name="Ulrich Seiler" userId="0edbf2de-fbe1-40a8-8391-a00d5f76bf61" providerId="ADAL" clId="{666FC0F4-2FD9-46A5-AB8F-E34B25CBF8D8}" dt="2021-01-24T15:47:41.900" v="2201" actId="1076"/>
          <ac:picMkLst>
            <pc:docMk/>
            <pc:sldMk cId="3377882594" sldId="434"/>
            <ac:picMk id="7" creationId="{A5EA6FCA-DD9A-4461-A150-B9875844F6A5}"/>
          </ac:picMkLst>
        </pc:picChg>
        <pc:picChg chg="del">
          <ac:chgData name="Ulrich Seiler" userId="0edbf2de-fbe1-40a8-8391-a00d5f76bf61" providerId="ADAL" clId="{666FC0F4-2FD9-46A5-AB8F-E34B25CBF8D8}" dt="2021-01-24T15:44:47.557" v="2182" actId="478"/>
          <ac:picMkLst>
            <pc:docMk/>
            <pc:sldMk cId="3377882594" sldId="434"/>
            <ac:picMk id="8" creationId="{21DD88D2-C6FC-4AFD-9A56-DC5BA577613D}"/>
          </ac:picMkLst>
        </pc:picChg>
        <pc:picChg chg="mod">
          <ac:chgData name="Ulrich Seiler" userId="0edbf2de-fbe1-40a8-8391-a00d5f76bf61" providerId="ADAL" clId="{666FC0F4-2FD9-46A5-AB8F-E34B25CBF8D8}" dt="2021-01-24T15:47:26.820" v="2194" actId="1076"/>
          <ac:picMkLst>
            <pc:docMk/>
            <pc:sldMk cId="3377882594" sldId="434"/>
            <ac:picMk id="12" creationId="{8AF43567-67D6-4DB4-BE3F-EE6EDB47F0B4}"/>
          </ac:picMkLst>
        </pc:picChg>
      </pc:sldChg>
      <pc:sldChg chg="addSp delSp modSp">
        <pc:chgData name="Ulrich Seiler" userId="0edbf2de-fbe1-40a8-8391-a00d5f76bf61" providerId="ADAL" clId="{666FC0F4-2FD9-46A5-AB8F-E34B25CBF8D8}" dt="2021-01-24T16:24:26.505" v="2492" actId="20577"/>
        <pc:sldMkLst>
          <pc:docMk/>
          <pc:sldMk cId="3754893923" sldId="435"/>
        </pc:sldMkLst>
        <pc:spChg chg="del">
          <ac:chgData name="Ulrich Seiler" userId="0edbf2de-fbe1-40a8-8391-a00d5f76bf61" providerId="ADAL" clId="{666FC0F4-2FD9-46A5-AB8F-E34B25CBF8D8}" dt="2021-01-24T15:13:29.134" v="1592" actId="478"/>
          <ac:spMkLst>
            <pc:docMk/>
            <pc:sldMk cId="3754893923" sldId="435"/>
            <ac:spMk id="5" creationId="{2B8CCEE8-2D15-4C08-AA90-84209BFC5A18}"/>
          </ac:spMkLst>
        </pc:spChg>
        <pc:spChg chg="add mod">
          <ac:chgData name="Ulrich Seiler" userId="0edbf2de-fbe1-40a8-8391-a00d5f76bf61" providerId="ADAL" clId="{666FC0F4-2FD9-46A5-AB8F-E34B25CBF8D8}" dt="2021-01-24T16:24:26.505" v="2492" actId="20577"/>
          <ac:spMkLst>
            <pc:docMk/>
            <pc:sldMk cId="3754893923" sldId="435"/>
            <ac:spMk id="8" creationId="{83B56259-238F-49C9-8C13-5343E2D41B11}"/>
          </ac:spMkLst>
        </pc:spChg>
        <pc:picChg chg="mod">
          <ac:chgData name="Ulrich Seiler" userId="0edbf2de-fbe1-40a8-8391-a00d5f76bf61" providerId="ADAL" clId="{666FC0F4-2FD9-46A5-AB8F-E34B25CBF8D8}" dt="2021-01-24T15:13:22.465" v="1589" actId="14100"/>
          <ac:picMkLst>
            <pc:docMk/>
            <pc:sldMk cId="3754893923" sldId="435"/>
            <ac:picMk id="6" creationId="{0B9714A3-4E69-4312-B044-DB2BB151D59D}"/>
          </ac:picMkLst>
        </pc:picChg>
        <pc:picChg chg="mod">
          <ac:chgData name="Ulrich Seiler" userId="0edbf2de-fbe1-40a8-8391-a00d5f76bf61" providerId="ADAL" clId="{666FC0F4-2FD9-46A5-AB8F-E34B25CBF8D8}" dt="2021-01-24T15:13:23.842" v="1590" actId="1076"/>
          <ac:picMkLst>
            <pc:docMk/>
            <pc:sldMk cId="3754893923" sldId="435"/>
            <ac:picMk id="9" creationId="{AE0CF4C2-703C-406C-82AA-A93BEC966809}"/>
          </ac:picMkLst>
        </pc:picChg>
        <pc:picChg chg="mod modCrop">
          <ac:chgData name="Ulrich Seiler" userId="0edbf2de-fbe1-40a8-8391-a00d5f76bf61" providerId="ADAL" clId="{666FC0F4-2FD9-46A5-AB8F-E34B25CBF8D8}" dt="2021-01-24T15:13:17.220" v="1587" actId="1076"/>
          <ac:picMkLst>
            <pc:docMk/>
            <pc:sldMk cId="3754893923" sldId="435"/>
            <ac:picMk id="11" creationId="{9B7193C0-F24D-4DB6-B5C0-9A55798CD81E}"/>
          </ac:picMkLst>
        </pc:picChg>
        <pc:picChg chg="mod">
          <ac:chgData name="Ulrich Seiler" userId="0edbf2de-fbe1-40a8-8391-a00d5f76bf61" providerId="ADAL" clId="{666FC0F4-2FD9-46A5-AB8F-E34B25CBF8D8}" dt="2021-01-24T15:13:26.063" v="1591" actId="1076"/>
          <ac:picMkLst>
            <pc:docMk/>
            <pc:sldMk cId="3754893923" sldId="435"/>
            <ac:picMk id="14" creationId="{48B18EC8-3F03-48C0-ABCE-76C1EF3CF98A}"/>
          </ac:picMkLst>
        </pc:picChg>
      </pc:sldChg>
      <pc:sldChg chg="modSp del">
        <pc:chgData name="Ulrich Seiler" userId="0edbf2de-fbe1-40a8-8391-a00d5f76bf61" providerId="ADAL" clId="{666FC0F4-2FD9-46A5-AB8F-E34B25CBF8D8}" dt="2021-01-24T15:14:12.158" v="1613" actId="2696"/>
        <pc:sldMkLst>
          <pc:docMk/>
          <pc:sldMk cId="305522104" sldId="436"/>
        </pc:sldMkLst>
        <pc:picChg chg="mod">
          <ac:chgData name="Ulrich Seiler" userId="0edbf2de-fbe1-40a8-8391-a00d5f76bf61" providerId="ADAL" clId="{666FC0F4-2FD9-46A5-AB8F-E34B25CBF8D8}" dt="2021-01-24T15:14:08.569" v="1612" actId="1076"/>
          <ac:picMkLst>
            <pc:docMk/>
            <pc:sldMk cId="305522104" sldId="436"/>
            <ac:picMk id="2" creationId="{9BEE2669-4240-46F5-B9A3-BF9CD27D7E4B}"/>
          </ac:picMkLst>
        </pc:picChg>
      </pc:sldChg>
      <pc:sldChg chg="addSp delSp modSp">
        <pc:chgData name="Ulrich Seiler" userId="0edbf2de-fbe1-40a8-8391-a00d5f76bf61" providerId="ADAL" clId="{666FC0F4-2FD9-46A5-AB8F-E34B25CBF8D8}" dt="2021-01-24T15:56:16.418" v="2265" actId="20577"/>
        <pc:sldMkLst>
          <pc:docMk/>
          <pc:sldMk cId="1136174706" sldId="437"/>
        </pc:sldMkLst>
        <pc:spChg chg="mod">
          <ac:chgData name="Ulrich Seiler" userId="0edbf2de-fbe1-40a8-8391-a00d5f76bf61" providerId="ADAL" clId="{666FC0F4-2FD9-46A5-AB8F-E34B25CBF8D8}" dt="2021-01-24T15:56:16.418" v="2265" actId="20577"/>
          <ac:spMkLst>
            <pc:docMk/>
            <pc:sldMk cId="1136174706" sldId="437"/>
            <ac:spMk id="2" creationId="{DD098BB0-9377-49CF-A281-05EAC543BA0B}"/>
          </ac:spMkLst>
        </pc:spChg>
        <pc:spChg chg="add del mod">
          <ac:chgData name="Ulrich Seiler" userId="0edbf2de-fbe1-40a8-8391-a00d5f76bf61" providerId="ADAL" clId="{666FC0F4-2FD9-46A5-AB8F-E34B25CBF8D8}" dt="2021-01-24T12:44:12.036" v="717"/>
          <ac:spMkLst>
            <pc:docMk/>
            <pc:sldMk cId="1136174706" sldId="437"/>
            <ac:spMk id="3" creationId="{D9199E9C-3167-4B68-A354-BB9A5A87FD7D}"/>
          </ac:spMkLst>
        </pc:spChg>
        <pc:spChg chg="mod">
          <ac:chgData name="Ulrich Seiler" userId="0edbf2de-fbe1-40a8-8391-a00d5f76bf61" providerId="ADAL" clId="{666FC0F4-2FD9-46A5-AB8F-E34B25CBF8D8}" dt="2021-01-24T15:36:02.330" v="2065" actId="20577"/>
          <ac:spMkLst>
            <pc:docMk/>
            <pc:sldMk cId="1136174706" sldId="437"/>
            <ac:spMk id="4" creationId="{00000000-0000-0000-0000-000000000000}"/>
          </ac:spMkLst>
        </pc:spChg>
        <pc:spChg chg="add mod">
          <ac:chgData name="Ulrich Seiler" userId="0edbf2de-fbe1-40a8-8391-a00d5f76bf61" providerId="ADAL" clId="{666FC0F4-2FD9-46A5-AB8F-E34B25CBF8D8}" dt="2021-01-24T12:50:43.349" v="884" actId="20577"/>
          <ac:spMkLst>
            <pc:docMk/>
            <pc:sldMk cId="1136174706" sldId="437"/>
            <ac:spMk id="5" creationId="{B82C1BA6-8D71-4E85-9FAC-F1059828F2F6}"/>
          </ac:spMkLst>
        </pc:spChg>
        <pc:spChg chg="add mod">
          <ac:chgData name="Ulrich Seiler" userId="0edbf2de-fbe1-40a8-8391-a00d5f76bf61" providerId="ADAL" clId="{666FC0F4-2FD9-46A5-AB8F-E34B25CBF8D8}" dt="2021-01-24T15:52:02.486" v="2229" actId="1076"/>
          <ac:spMkLst>
            <pc:docMk/>
            <pc:sldMk cId="1136174706" sldId="437"/>
            <ac:spMk id="7" creationId="{6467ABC7-5827-4DAB-9B3D-0AD9C0C08A6A}"/>
          </ac:spMkLst>
        </pc:spChg>
        <pc:picChg chg="add mod">
          <ac:chgData name="Ulrich Seiler" userId="0edbf2de-fbe1-40a8-8391-a00d5f76bf61" providerId="ADAL" clId="{666FC0F4-2FD9-46A5-AB8F-E34B25CBF8D8}" dt="2021-01-24T15:50:48.815" v="2210" actId="1076"/>
          <ac:picMkLst>
            <pc:docMk/>
            <pc:sldMk cId="1136174706" sldId="437"/>
            <ac:picMk id="6" creationId="{BBCC1F6C-2752-47FC-AAE4-BD12789776CC}"/>
          </ac:picMkLst>
        </pc:picChg>
      </pc:sldChg>
      <pc:sldChg chg="modSp del">
        <pc:chgData name="Ulrich Seiler" userId="0edbf2de-fbe1-40a8-8391-a00d5f76bf61" providerId="ADAL" clId="{666FC0F4-2FD9-46A5-AB8F-E34B25CBF8D8}" dt="2021-01-24T12:09:44.533" v="303" actId="2696"/>
        <pc:sldMkLst>
          <pc:docMk/>
          <pc:sldMk cId="2740576194" sldId="437"/>
        </pc:sldMkLst>
        <pc:spChg chg="mod">
          <ac:chgData name="Ulrich Seiler" userId="0edbf2de-fbe1-40a8-8391-a00d5f76bf61" providerId="ADAL" clId="{666FC0F4-2FD9-46A5-AB8F-E34B25CBF8D8}" dt="2021-01-20T16:01:32.158" v="39" actId="255"/>
          <ac:spMkLst>
            <pc:docMk/>
            <pc:sldMk cId="2740576194" sldId="437"/>
            <ac:spMk id="4" creationId="{00000000-0000-0000-0000-000000000000}"/>
          </ac:spMkLst>
        </pc:spChg>
      </pc:sldChg>
      <pc:sldChg chg="del ord">
        <pc:chgData name="Ulrich Seiler" userId="0edbf2de-fbe1-40a8-8391-a00d5f76bf61" providerId="ADAL" clId="{666FC0F4-2FD9-46A5-AB8F-E34B25CBF8D8}" dt="2021-01-24T12:02:29.061" v="281" actId="2696"/>
        <pc:sldMkLst>
          <pc:docMk/>
          <pc:sldMk cId="381342994" sldId="438"/>
        </pc:sldMkLst>
      </pc:sldChg>
      <pc:sldChg chg="modSp ord modAnim">
        <pc:chgData name="Ulrich Seiler" userId="0edbf2de-fbe1-40a8-8391-a00d5f76bf61" providerId="ADAL" clId="{666FC0F4-2FD9-46A5-AB8F-E34B25CBF8D8}" dt="2021-01-24T15:28:47.016" v="1961" actId="255"/>
        <pc:sldMkLst>
          <pc:docMk/>
          <pc:sldMk cId="4012143654" sldId="439"/>
        </pc:sldMkLst>
        <pc:spChg chg="mod">
          <ac:chgData name="Ulrich Seiler" userId="0edbf2de-fbe1-40a8-8391-a00d5f76bf61" providerId="ADAL" clId="{666FC0F4-2FD9-46A5-AB8F-E34B25CBF8D8}" dt="2021-01-24T15:28:47.016" v="1961" actId="255"/>
          <ac:spMkLst>
            <pc:docMk/>
            <pc:sldMk cId="4012143654" sldId="439"/>
            <ac:spMk id="2" creationId="{6685EBDC-2A45-4ACC-A88F-7DBA1572F269}"/>
          </ac:spMkLst>
        </pc:spChg>
        <pc:spChg chg="mod">
          <ac:chgData name="Ulrich Seiler" userId="0edbf2de-fbe1-40a8-8391-a00d5f76bf61" providerId="ADAL" clId="{666FC0F4-2FD9-46A5-AB8F-E34B25CBF8D8}" dt="2021-01-24T12:06:11.347" v="298" actId="14100"/>
          <ac:spMkLst>
            <pc:docMk/>
            <pc:sldMk cId="4012143654" sldId="439"/>
            <ac:spMk id="11" creationId="{BF8C24F5-4750-E947-B3DD-C797B11007FB}"/>
          </ac:spMkLst>
        </pc:spChg>
        <pc:spChg chg="mod">
          <ac:chgData name="Ulrich Seiler" userId="0edbf2de-fbe1-40a8-8391-a00d5f76bf61" providerId="ADAL" clId="{666FC0F4-2FD9-46A5-AB8F-E34B25CBF8D8}" dt="2021-01-24T12:06:00.727" v="296" actId="1076"/>
          <ac:spMkLst>
            <pc:docMk/>
            <pc:sldMk cId="4012143654" sldId="439"/>
            <ac:spMk id="16" creationId="{5B9D4AC5-639F-4242-B5DD-74802F256A0F}"/>
          </ac:spMkLst>
        </pc:spChg>
        <pc:spChg chg="mod">
          <ac:chgData name="Ulrich Seiler" userId="0edbf2de-fbe1-40a8-8391-a00d5f76bf61" providerId="ADAL" clId="{666FC0F4-2FD9-46A5-AB8F-E34B25CBF8D8}" dt="2021-01-24T12:06:51.408" v="301" actId="14100"/>
          <ac:spMkLst>
            <pc:docMk/>
            <pc:sldMk cId="4012143654" sldId="439"/>
            <ac:spMk id="24" creationId="{40150E0B-5E84-4A75-B730-8F5511369175}"/>
          </ac:spMkLst>
        </pc:spChg>
        <pc:spChg chg="mod">
          <ac:chgData name="Ulrich Seiler" userId="0edbf2de-fbe1-40a8-8391-a00d5f76bf61" providerId="ADAL" clId="{666FC0F4-2FD9-46A5-AB8F-E34B25CBF8D8}" dt="2021-01-20T15:57:49.329" v="0" actId="20577"/>
          <ac:spMkLst>
            <pc:docMk/>
            <pc:sldMk cId="4012143654" sldId="439"/>
            <ac:spMk id="26" creationId="{C8E9567B-0B9B-4C4E-925D-42EDC2EB3F06}"/>
          </ac:spMkLst>
        </pc:spChg>
      </pc:sldChg>
      <pc:sldChg chg="modSp">
        <pc:chgData name="Ulrich Seiler" userId="0edbf2de-fbe1-40a8-8391-a00d5f76bf61" providerId="ADAL" clId="{666FC0F4-2FD9-46A5-AB8F-E34B25CBF8D8}" dt="2021-01-24T15:38:00.385" v="2104" actId="20577"/>
        <pc:sldMkLst>
          <pc:docMk/>
          <pc:sldMk cId="688833954" sldId="440"/>
        </pc:sldMkLst>
        <pc:spChg chg="mod">
          <ac:chgData name="Ulrich Seiler" userId="0edbf2de-fbe1-40a8-8391-a00d5f76bf61" providerId="ADAL" clId="{666FC0F4-2FD9-46A5-AB8F-E34B25CBF8D8}" dt="2021-01-24T15:38:00.385" v="2104" actId="20577"/>
          <ac:spMkLst>
            <pc:docMk/>
            <pc:sldMk cId="688833954" sldId="440"/>
            <ac:spMk id="2" creationId="{00000000-0000-0000-0000-000000000000}"/>
          </ac:spMkLst>
        </pc:spChg>
      </pc:sldChg>
      <pc:sldChg chg="addSp delSp modSp">
        <pc:chgData name="Ulrich Seiler" userId="0edbf2de-fbe1-40a8-8391-a00d5f76bf61" providerId="ADAL" clId="{666FC0F4-2FD9-46A5-AB8F-E34B25CBF8D8}" dt="2021-01-24T16:22:26.723" v="2449" actId="1076"/>
        <pc:sldMkLst>
          <pc:docMk/>
          <pc:sldMk cId="381752342" sldId="441"/>
        </pc:sldMkLst>
        <pc:spChg chg="del mod">
          <ac:chgData name="Ulrich Seiler" userId="0edbf2de-fbe1-40a8-8391-a00d5f76bf61" providerId="ADAL" clId="{666FC0F4-2FD9-46A5-AB8F-E34B25CBF8D8}" dt="2021-01-24T15:10:26.936" v="1504" actId="478"/>
          <ac:spMkLst>
            <pc:docMk/>
            <pc:sldMk cId="381752342" sldId="441"/>
            <ac:spMk id="5" creationId="{2B8CCEE8-2D15-4C08-AA90-84209BFC5A18}"/>
          </ac:spMkLst>
        </pc:spChg>
        <pc:spChg chg="add mod">
          <ac:chgData name="Ulrich Seiler" userId="0edbf2de-fbe1-40a8-8391-a00d5f76bf61" providerId="ADAL" clId="{666FC0F4-2FD9-46A5-AB8F-E34B25CBF8D8}" dt="2021-01-24T15:39:56.873" v="2150" actId="20577"/>
          <ac:spMkLst>
            <pc:docMk/>
            <pc:sldMk cId="381752342" sldId="441"/>
            <ac:spMk id="10" creationId="{F653BDF5-9F11-4341-95AB-9F0FD1CF4432}"/>
          </ac:spMkLst>
        </pc:spChg>
        <pc:picChg chg="mod ord">
          <ac:chgData name="Ulrich Seiler" userId="0edbf2de-fbe1-40a8-8391-a00d5f76bf61" providerId="ADAL" clId="{666FC0F4-2FD9-46A5-AB8F-E34B25CBF8D8}" dt="2021-01-24T16:22:22.413" v="2448" actId="1076"/>
          <ac:picMkLst>
            <pc:docMk/>
            <pc:sldMk cId="381752342" sldId="441"/>
            <ac:picMk id="3" creationId="{DAC78BE4-8694-4586-B9E0-88D6262D6566}"/>
          </ac:picMkLst>
        </pc:picChg>
        <pc:picChg chg="mod">
          <ac:chgData name="Ulrich Seiler" userId="0edbf2de-fbe1-40a8-8391-a00d5f76bf61" providerId="ADAL" clId="{666FC0F4-2FD9-46A5-AB8F-E34B25CBF8D8}" dt="2021-01-24T16:22:26.723" v="2449" actId="1076"/>
          <ac:picMkLst>
            <pc:docMk/>
            <pc:sldMk cId="381752342" sldId="441"/>
            <ac:picMk id="8" creationId="{8C9B8C5B-EEC5-442A-9B76-01F25483790C}"/>
          </ac:picMkLst>
        </pc:picChg>
        <pc:picChg chg="mod">
          <ac:chgData name="Ulrich Seiler" userId="0edbf2de-fbe1-40a8-8391-a00d5f76bf61" providerId="ADAL" clId="{666FC0F4-2FD9-46A5-AB8F-E34B25CBF8D8}" dt="2021-01-24T16:22:03.299" v="2443" actId="1076"/>
          <ac:picMkLst>
            <pc:docMk/>
            <pc:sldMk cId="381752342" sldId="441"/>
            <ac:picMk id="12" creationId="{0BC6EAA3-618B-488F-8EAE-7A6D4B72D737}"/>
          </ac:picMkLst>
        </pc:picChg>
      </pc:sldChg>
      <pc:sldChg chg="modSp">
        <pc:chgData name="Ulrich Seiler" userId="0edbf2de-fbe1-40a8-8391-a00d5f76bf61" providerId="ADAL" clId="{666FC0F4-2FD9-46A5-AB8F-E34B25CBF8D8}" dt="2021-01-24T16:23:51.141" v="2479" actId="14100"/>
        <pc:sldMkLst>
          <pc:docMk/>
          <pc:sldMk cId="2003941403" sldId="442"/>
        </pc:sldMkLst>
        <pc:spChg chg="mod">
          <ac:chgData name="Ulrich Seiler" userId="0edbf2de-fbe1-40a8-8391-a00d5f76bf61" providerId="ADAL" clId="{666FC0F4-2FD9-46A5-AB8F-E34B25CBF8D8}" dt="2021-01-24T16:23:04.169" v="2464" actId="20577"/>
          <ac:spMkLst>
            <pc:docMk/>
            <pc:sldMk cId="2003941403" sldId="442"/>
            <ac:spMk id="57" creationId="{C73DA3E0-CCE2-4BBC-B424-4560A6E06589}"/>
          </ac:spMkLst>
        </pc:spChg>
        <pc:picChg chg="ord">
          <ac:chgData name="Ulrich Seiler" userId="0edbf2de-fbe1-40a8-8391-a00d5f76bf61" providerId="ADAL" clId="{666FC0F4-2FD9-46A5-AB8F-E34B25CBF8D8}" dt="2021-01-24T16:23:46.396" v="2478" actId="171"/>
          <ac:picMkLst>
            <pc:docMk/>
            <pc:sldMk cId="2003941403" sldId="442"/>
            <ac:picMk id="18" creationId="{E6FD6BBC-5150-49C5-8E64-7E2E60C499C6}"/>
          </ac:picMkLst>
        </pc:picChg>
        <pc:picChg chg="mod ord">
          <ac:chgData name="Ulrich Seiler" userId="0edbf2de-fbe1-40a8-8391-a00d5f76bf61" providerId="ADAL" clId="{666FC0F4-2FD9-46A5-AB8F-E34B25CBF8D8}" dt="2021-01-24T16:23:51.141" v="2479" actId="14100"/>
          <ac:picMkLst>
            <pc:docMk/>
            <pc:sldMk cId="2003941403" sldId="442"/>
            <ac:picMk id="56" creationId="{578961BE-83A5-4ACE-B017-846FE1AE5A74}"/>
          </ac:picMkLst>
        </pc:picChg>
      </pc:sldChg>
      <pc:sldChg chg="del">
        <pc:chgData name="Ulrich Seiler" userId="0edbf2de-fbe1-40a8-8391-a00d5f76bf61" providerId="ADAL" clId="{666FC0F4-2FD9-46A5-AB8F-E34B25CBF8D8}" dt="2021-01-24T12:04:09.832" v="283" actId="2696"/>
        <pc:sldMkLst>
          <pc:docMk/>
          <pc:sldMk cId="3456548305" sldId="443"/>
        </pc:sldMkLst>
      </pc:sldChg>
      <pc:sldChg chg="addSp delSp modSp add del ord delAnim">
        <pc:chgData name="Ulrich Seiler" userId="0edbf2de-fbe1-40a8-8391-a00d5f76bf61" providerId="ADAL" clId="{666FC0F4-2FD9-46A5-AB8F-E34B25CBF8D8}" dt="2021-01-24T16:05:26.546" v="2441"/>
        <pc:sldMkLst>
          <pc:docMk/>
          <pc:sldMk cId="1365169562" sldId="444"/>
        </pc:sldMkLst>
        <pc:spChg chg="add mod ord">
          <ac:chgData name="Ulrich Seiler" userId="0edbf2de-fbe1-40a8-8391-a00d5f76bf61" providerId="ADAL" clId="{666FC0F4-2FD9-46A5-AB8F-E34B25CBF8D8}" dt="2021-01-24T12:41:26.810" v="702" actId="167"/>
          <ac:spMkLst>
            <pc:docMk/>
            <pc:sldMk cId="1365169562" sldId="444"/>
            <ac:spMk id="2" creationId="{033A87DC-2C46-4269-B599-43E7B3E1650F}"/>
          </ac:spMkLst>
        </pc:spChg>
        <pc:spChg chg="mod ord">
          <ac:chgData name="Ulrich Seiler" userId="0edbf2de-fbe1-40a8-8391-a00d5f76bf61" providerId="ADAL" clId="{666FC0F4-2FD9-46A5-AB8F-E34B25CBF8D8}" dt="2021-01-24T12:43:31.769" v="712" actId="14100"/>
          <ac:spMkLst>
            <pc:docMk/>
            <pc:sldMk cId="1365169562" sldId="444"/>
            <ac:spMk id="3" creationId="{CDB2E634-F295-42C6-96CE-B22A8CDBBC1C}"/>
          </ac:spMkLst>
        </pc:spChg>
        <pc:spChg chg="mod">
          <ac:chgData name="Ulrich Seiler" userId="0edbf2de-fbe1-40a8-8391-a00d5f76bf61" providerId="ADAL" clId="{666FC0F4-2FD9-46A5-AB8F-E34B25CBF8D8}" dt="2021-01-24T16:05:26.546" v="2441"/>
          <ac:spMkLst>
            <pc:docMk/>
            <pc:sldMk cId="1365169562" sldId="444"/>
            <ac:spMk id="4" creationId="{00000000-0000-0000-0000-000000000000}"/>
          </ac:spMkLst>
        </pc:spChg>
        <pc:spChg chg="del">
          <ac:chgData name="Ulrich Seiler" userId="0edbf2de-fbe1-40a8-8391-a00d5f76bf61" providerId="ADAL" clId="{666FC0F4-2FD9-46A5-AB8F-E34B25CBF8D8}" dt="2021-01-24T12:37:58.535" v="668" actId="478"/>
          <ac:spMkLst>
            <pc:docMk/>
            <pc:sldMk cId="1365169562" sldId="444"/>
            <ac:spMk id="5" creationId="{F0EDD9A6-4BEB-4826-9352-16DB2738DA62}"/>
          </ac:spMkLst>
        </pc:spChg>
        <pc:spChg chg="add mod">
          <ac:chgData name="Ulrich Seiler" userId="0edbf2de-fbe1-40a8-8391-a00d5f76bf61" providerId="ADAL" clId="{666FC0F4-2FD9-46A5-AB8F-E34B25CBF8D8}" dt="2021-01-24T12:41:02.455" v="699" actId="1076"/>
          <ac:spMkLst>
            <pc:docMk/>
            <pc:sldMk cId="1365169562" sldId="444"/>
            <ac:spMk id="6" creationId="{BA758175-2930-4EEB-B6FD-3B4A805A6F5A}"/>
          </ac:spMkLst>
        </pc:spChg>
      </pc:sldChg>
      <pc:sldChg chg="delSp modSp add">
        <pc:chgData name="Ulrich Seiler" userId="0edbf2de-fbe1-40a8-8391-a00d5f76bf61" providerId="ADAL" clId="{666FC0F4-2FD9-46A5-AB8F-E34B25CBF8D8}" dt="2021-01-24T16:05:26.546" v="2441"/>
        <pc:sldMkLst>
          <pc:docMk/>
          <pc:sldMk cId="3134960153" sldId="445"/>
        </pc:sldMkLst>
        <pc:spChg chg="mod">
          <ac:chgData name="Ulrich Seiler" userId="0edbf2de-fbe1-40a8-8391-a00d5f76bf61" providerId="ADAL" clId="{666FC0F4-2FD9-46A5-AB8F-E34B25CBF8D8}" dt="2021-01-24T16:05:26.546" v="2441"/>
          <ac:spMkLst>
            <pc:docMk/>
            <pc:sldMk cId="3134960153" sldId="445"/>
            <ac:spMk id="4" creationId="{00000000-0000-0000-0000-000000000000}"/>
          </ac:spMkLst>
        </pc:spChg>
        <pc:spChg chg="mod">
          <ac:chgData name="Ulrich Seiler" userId="0edbf2de-fbe1-40a8-8391-a00d5f76bf61" providerId="ADAL" clId="{666FC0F4-2FD9-46A5-AB8F-E34B25CBF8D8}" dt="2021-01-20T16:09:50.938" v="246" actId="1076"/>
          <ac:spMkLst>
            <pc:docMk/>
            <pc:sldMk cId="3134960153" sldId="445"/>
            <ac:spMk id="5" creationId="{4D50A5E5-235F-40F7-B4BA-8B289FE743CD}"/>
          </ac:spMkLst>
        </pc:spChg>
        <pc:picChg chg="del">
          <ac:chgData name="Ulrich Seiler" userId="0edbf2de-fbe1-40a8-8391-a00d5f76bf61" providerId="ADAL" clId="{666FC0F4-2FD9-46A5-AB8F-E34B25CBF8D8}" dt="2021-01-20T16:06:00.546" v="114" actId="478"/>
          <ac:picMkLst>
            <pc:docMk/>
            <pc:sldMk cId="3134960153" sldId="445"/>
            <ac:picMk id="6" creationId="{77AB193E-41EC-4753-AFFB-68BA43FB8E0F}"/>
          </ac:picMkLst>
        </pc:picChg>
      </pc:sldChg>
      <pc:sldChg chg="addSp delSp modSp add ord modAnim">
        <pc:chgData name="Ulrich Seiler" userId="0edbf2de-fbe1-40a8-8391-a00d5f76bf61" providerId="ADAL" clId="{666FC0F4-2FD9-46A5-AB8F-E34B25CBF8D8}" dt="2021-01-24T15:33:28.528" v="2018" actId="20577"/>
        <pc:sldMkLst>
          <pc:docMk/>
          <pc:sldMk cId="1014037180" sldId="446"/>
        </pc:sldMkLst>
        <pc:spChg chg="mod">
          <ac:chgData name="Ulrich Seiler" userId="0edbf2de-fbe1-40a8-8391-a00d5f76bf61" providerId="ADAL" clId="{666FC0F4-2FD9-46A5-AB8F-E34B25CBF8D8}" dt="2021-01-24T15:33:28.528" v="2018" actId="20577"/>
          <ac:spMkLst>
            <pc:docMk/>
            <pc:sldMk cId="1014037180" sldId="446"/>
            <ac:spMk id="2" creationId="{00000000-0000-0000-0000-000000000000}"/>
          </ac:spMkLst>
        </pc:spChg>
        <pc:spChg chg="add del mod">
          <ac:chgData name="Ulrich Seiler" userId="0edbf2de-fbe1-40a8-8391-a00d5f76bf61" providerId="ADAL" clId="{666FC0F4-2FD9-46A5-AB8F-E34B25CBF8D8}" dt="2021-01-24T12:28:25.952" v="497"/>
          <ac:spMkLst>
            <pc:docMk/>
            <pc:sldMk cId="1014037180" sldId="446"/>
            <ac:spMk id="3" creationId="{1FC8698E-9BFF-4B86-AEAA-EB312B9FD91B}"/>
          </ac:spMkLst>
        </pc:spChg>
        <pc:spChg chg="add mod">
          <ac:chgData name="Ulrich Seiler" userId="0edbf2de-fbe1-40a8-8391-a00d5f76bf61" providerId="ADAL" clId="{666FC0F4-2FD9-46A5-AB8F-E34B25CBF8D8}" dt="2021-01-24T12:30:00.893" v="584" actId="1076"/>
          <ac:spMkLst>
            <pc:docMk/>
            <pc:sldMk cId="1014037180" sldId="446"/>
            <ac:spMk id="4" creationId="{C4F7A00F-11CB-4B78-AB3F-9AEDE1F569C1}"/>
          </ac:spMkLst>
        </pc:spChg>
        <pc:spChg chg="mod">
          <ac:chgData name="Ulrich Seiler" userId="0edbf2de-fbe1-40a8-8391-a00d5f76bf61" providerId="ADAL" clId="{666FC0F4-2FD9-46A5-AB8F-E34B25CBF8D8}" dt="2021-01-24T12:23:59.285" v="460" actId="1076"/>
          <ac:spMkLst>
            <pc:docMk/>
            <pc:sldMk cId="1014037180" sldId="446"/>
            <ac:spMk id="5" creationId="{9E550B6B-A452-49F9-8B31-2716F73BA5A5}"/>
          </ac:spMkLst>
        </pc:spChg>
      </pc:sldChg>
      <pc:sldChg chg="addSp delSp modSp add ord">
        <pc:chgData name="Ulrich Seiler" userId="0edbf2de-fbe1-40a8-8391-a00d5f76bf61" providerId="ADAL" clId="{666FC0F4-2FD9-46A5-AB8F-E34B25CBF8D8}" dt="2021-01-24T15:34:40.580" v="2044"/>
        <pc:sldMkLst>
          <pc:docMk/>
          <pc:sldMk cId="244883409" sldId="447"/>
        </pc:sldMkLst>
        <pc:spChg chg="del mod">
          <ac:chgData name="Ulrich Seiler" userId="0edbf2de-fbe1-40a8-8391-a00d5f76bf61" providerId="ADAL" clId="{666FC0F4-2FD9-46A5-AB8F-E34B25CBF8D8}" dt="2021-01-24T15:34:40.041" v="2043" actId="478"/>
          <ac:spMkLst>
            <pc:docMk/>
            <pc:sldMk cId="244883409" sldId="447"/>
            <ac:spMk id="2" creationId="{00000000-0000-0000-0000-000000000000}"/>
          </ac:spMkLst>
        </pc:spChg>
        <pc:spChg chg="add del mod">
          <ac:chgData name="Ulrich Seiler" userId="0edbf2de-fbe1-40a8-8391-a00d5f76bf61" providerId="ADAL" clId="{666FC0F4-2FD9-46A5-AB8F-E34B25CBF8D8}" dt="2021-01-24T12:34:57.396" v="657" actId="478"/>
          <ac:spMkLst>
            <pc:docMk/>
            <pc:sldMk cId="244883409" sldId="447"/>
            <ac:spMk id="3" creationId="{87F1D1F8-5383-4E74-902A-2066B5CA4E4A}"/>
          </ac:spMkLst>
        </pc:spChg>
        <pc:spChg chg="mod">
          <ac:chgData name="Ulrich Seiler" userId="0edbf2de-fbe1-40a8-8391-a00d5f76bf61" providerId="ADAL" clId="{666FC0F4-2FD9-46A5-AB8F-E34B25CBF8D8}" dt="2021-01-24T12:35:21.560" v="665" actId="20577"/>
          <ac:spMkLst>
            <pc:docMk/>
            <pc:sldMk cId="244883409" sldId="447"/>
            <ac:spMk id="5" creationId="{9E550B6B-A452-49F9-8B31-2716F73BA5A5}"/>
          </ac:spMkLst>
        </pc:spChg>
        <pc:spChg chg="add mod">
          <ac:chgData name="Ulrich Seiler" userId="0edbf2de-fbe1-40a8-8391-a00d5f76bf61" providerId="ADAL" clId="{666FC0F4-2FD9-46A5-AB8F-E34B25CBF8D8}" dt="2021-01-24T12:35:04.561" v="664" actId="20577"/>
          <ac:spMkLst>
            <pc:docMk/>
            <pc:sldMk cId="244883409" sldId="447"/>
            <ac:spMk id="7" creationId="{3EEE59C3-9B52-40DE-8371-E1C6807548B2}"/>
          </ac:spMkLst>
        </pc:spChg>
        <pc:spChg chg="add">
          <ac:chgData name="Ulrich Seiler" userId="0edbf2de-fbe1-40a8-8391-a00d5f76bf61" providerId="ADAL" clId="{666FC0F4-2FD9-46A5-AB8F-E34B25CBF8D8}" dt="2021-01-24T15:34:40.580" v="2044"/>
          <ac:spMkLst>
            <pc:docMk/>
            <pc:sldMk cId="244883409" sldId="447"/>
            <ac:spMk id="8" creationId="{88845170-B0DD-4048-892C-C667EFD2B6A8}"/>
          </ac:spMkLst>
        </pc:spChg>
      </pc:sldChg>
      <pc:sldChg chg="modSp add ord">
        <pc:chgData name="Ulrich Seiler" userId="0edbf2de-fbe1-40a8-8391-a00d5f76bf61" providerId="ADAL" clId="{666FC0F4-2FD9-46A5-AB8F-E34B25CBF8D8}" dt="2021-01-24T15:36:39.476" v="2078" actId="20577"/>
        <pc:sldMkLst>
          <pc:docMk/>
          <pc:sldMk cId="1486792227" sldId="448"/>
        </pc:sldMkLst>
        <pc:spChg chg="mod">
          <ac:chgData name="Ulrich Seiler" userId="0edbf2de-fbe1-40a8-8391-a00d5f76bf61" providerId="ADAL" clId="{666FC0F4-2FD9-46A5-AB8F-E34B25CBF8D8}" dt="2021-01-24T12:46:08.511" v="731" actId="207"/>
          <ac:spMkLst>
            <pc:docMk/>
            <pc:sldMk cId="1486792227" sldId="448"/>
            <ac:spMk id="3" creationId="{CDB2E634-F295-42C6-96CE-B22A8CDBBC1C}"/>
          </ac:spMkLst>
        </pc:spChg>
        <pc:spChg chg="mod">
          <ac:chgData name="Ulrich Seiler" userId="0edbf2de-fbe1-40a8-8391-a00d5f76bf61" providerId="ADAL" clId="{666FC0F4-2FD9-46A5-AB8F-E34B25CBF8D8}" dt="2021-01-24T15:36:39.476" v="2078" actId="20577"/>
          <ac:spMkLst>
            <pc:docMk/>
            <pc:sldMk cId="1486792227" sldId="448"/>
            <ac:spMk id="4" creationId="{00000000-0000-0000-0000-000000000000}"/>
          </ac:spMkLst>
        </pc:spChg>
      </pc:sldChg>
      <pc:sldChg chg="addSp delSp modSp add del">
        <pc:chgData name="Ulrich Seiler" userId="0edbf2de-fbe1-40a8-8391-a00d5f76bf61" providerId="ADAL" clId="{666FC0F4-2FD9-46A5-AB8F-E34B25CBF8D8}" dt="2021-01-24T13:14:52.630" v="1083" actId="2696"/>
        <pc:sldMkLst>
          <pc:docMk/>
          <pc:sldMk cId="4293431196" sldId="449"/>
        </pc:sldMkLst>
        <pc:spChg chg="mod">
          <ac:chgData name="Ulrich Seiler" userId="0edbf2de-fbe1-40a8-8391-a00d5f76bf61" providerId="ADAL" clId="{666FC0F4-2FD9-46A5-AB8F-E34B25CBF8D8}" dt="2021-01-24T13:13:39.980" v="1074" actId="20577"/>
          <ac:spMkLst>
            <pc:docMk/>
            <pc:sldMk cId="4293431196" sldId="449"/>
            <ac:spMk id="5" creationId="{2B8CCEE8-2D15-4C08-AA90-84209BFC5A18}"/>
          </ac:spMkLst>
        </pc:spChg>
        <pc:spChg chg="add del mod">
          <ac:chgData name="Ulrich Seiler" userId="0edbf2de-fbe1-40a8-8391-a00d5f76bf61" providerId="ADAL" clId="{666FC0F4-2FD9-46A5-AB8F-E34B25CBF8D8}" dt="2021-01-24T12:53:43.940" v="935" actId="478"/>
          <ac:spMkLst>
            <pc:docMk/>
            <pc:sldMk cId="4293431196" sldId="449"/>
            <ac:spMk id="6" creationId="{37F41813-0F1F-4BB9-80D0-CCC5D279FCF1}"/>
          </ac:spMkLst>
        </pc:spChg>
        <pc:graphicFrameChg chg="add mod modGraphic">
          <ac:chgData name="Ulrich Seiler" userId="0edbf2de-fbe1-40a8-8391-a00d5f76bf61" providerId="ADAL" clId="{666FC0F4-2FD9-46A5-AB8F-E34B25CBF8D8}" dt="2021-01-24T13:13:20.489" v="1071" actId="113"/>
          <ac:graphicFrameMkLst>
            <pc:docMk/>
            <pc:sldMk cId="4293431196" sldId="449"/>
            <ac:graphicFrameMk id="2" creationId="{5522B2B9-0905-4321-AD4E-322AF989DAA3}"/>
          </ac:graphicFrameMkLst>
        </pc:graphicFrameChg>
        <pc:picChg chg="add mod">
          <ac:chgData name="Ulrich Seiler" userId="0edbf2de-fbe1-40a8-8391-a00d5f76bf61" providerId="ADAL" clId="{666FC0F4-2FD9-46A5-AB8F-E34B25CBF8D8}" dt="2021-01-24T13:08:48.545" v="1037" actId="1076"/>
          <ac:picMkLst>
            <pc:docMk/>
            <pc:sldMk cId="4293431196" sldId="449"/>
            <ac:picMk id="7" creationId="{E3D3EA4A-29A0-4904-AB4A-B1D20D23246F}"/>
          </ac:picMkLst>
        </pc:picChg>
        <pc:picChg chg="add del">
          <ac:chgData name="Ulrich Seiler" userId="0edbf2de-fbe1-40a8-8391-a00d5f76bf61" providerId="ADAL" clId="{666FC0F4-2FD9-46A5-AB8F-E34B25CBF8D8}" dt="2021-01-24T13:04:02.720" v="1001"/>
          <ac:picMkLst>
            <pc:docMk/>
            <pc:sldMk cId="4293431196" sldId="449"/>
            <ac:picMk id="8" creationId="{8EB6E739-0D64-4397-ACD6-D09540043295}"/>
          </ac:picMkLst>
        </pc:picChg>
        <pc:picChg chg="add mod modCrop">
          <ac:chgData name="Ulrich Seiler" userId="0edbf2de-fbe1-40a8-8391-a00d5f76bf61" providerId="ADAL" clId="{666FC0F4-2FD9-46A5-AB8F-E34B25CBF8D8}" dt="2021-01-24T13:08:51.860" v="1038" actId="1076"/>
          <ac:picMkLst>
            <pc:docMk/>
            <pc:sldMk cId="4293431196" sldId="449"/>
            <ac:picMk id="9" creationId="{2753EC3D-ECED-406B-B5DA-048D73FF77A8}"/>
          </ac:picMkLst>
        </pc:picChg>
        <pc:picChg chg="add mod">
          <ac:chgData name="Ulrich Seiler" userId="0edbf2de-fbe1-40a8-8391-a00d5f76bf61" providerId="ADAL" clId="{666FC0F4-2FD9-46A5-AB8F-E34B25CBF8D8}" dt="2021-01-24T13:12:58.757" v="1070" actId="14100"/>
          <ac:picMkLst>
            <pc:docMk/>
            <pc:sldMk cId="4293431196" sldId="449"/>
            <ac:picMk id="10" creationId="{9DD6ACC3-266E-423D-AD7D-6081D5739994}"/>
          </ac:picMkLst>
        </pc:picChg>
      </pc:sldChg>
      <pc:sldChg chg="addSp delSp modSp add ord">
        <pc:chgData name="Ulrich Seiler" userId="0edbf2de-fbe1-40a8-8391-a00d5f76bf61" providerId="ADAL" clId="{666FC0F4-2FD9-46A5-AB8F-E34B25CBF8D8}" dt="2021-01-24T15:37:45.739" v="2100"/>
        <pc:sldMkLst>
          <pc:docMk/>
          <pc:sldMk cId="3964402497" sldId="450"/>
        </pc:sldMkLst>
        <pc:spChg chg="del mod">
          <ac:chgData name="Ulrich Seiler" userId="0edbf2de-fbe1-40a8-8391-a00d5f76bf61" providerId="ADAL" clId="{666FC0F4-2FD9-46A5-AB8F-E34B25CBF8D8}" dt="2021-01-24T15:37:45.021" v="2099" actId="478"/>
          <ac:spMkLst>
            <pc:docMk/>
            <pc:sldMk cId="3964402497" sldId="450"/>
            <ac:spMk id="5" creationId="{2B8CCEE8-2D15-4C08-AA90-84209BFC5A18}"/>
          </ac:spMkLst>
        </pc:spChg>
        <pc:spChg chg="add">
          <ac:chgData name="Ulrich Seiler" userId="0edbf2de-fbe1-40a8-8391-a00d5f76bf61" providerId="ADAL" clId="{666FC0F4-2FD9-46A5-AB8F-E34B25CBF8D8}" dt="2021-01-24T15:37:45.739" v="2100"/>
          <ac:spMkLst>
            <pc:docMk/>
            <pc:sldMk cId="3964402497" sldId="450"/>
            <ac:spMk id="11" creationId="{1E91F2F4-443B-465F-981B-E8678DAE3FAB}"/>
          </ac:spMkLst>
        </pc:spChg>
        <pc:graphicFrameChg chg="mod">
          <ac:chgData name="Ulrich Seiler" userId="0edbf2de-fbe1-40a8-8391-a00d5f76bf61" providerId="ADAL" clId="{666FC0F4-2FD9-46A5-AB8F-E34B25CBF8D8}" dt="2021-01-24T13:19:22.409" v="1090"/>
          <ac:graphicFrameMkLst>
            <pc:docMk/>
            <pc:sldMk cId="3964402497" sldId="450"/>
            <ac:graphicFrameMk id="2" creationId="{5522B2B9-0905-4321-AD4E-322AF989DAA3}"/>
          </ac:graphicFrameMkLst>
        </pc:graphicFrameChg>
        <pc:picChg chg="mod">
          <ac:chgData name="Ulrich Seiler" userId="0edbf2de-fbe1-40a8-8391-a00d5f76bf61" providerId="ADAL" clId="{666FC0F4-2FD9-46A5-AB8F-E34B25CBF8D8}" dt="2021-01-24T13:14:25.913" v="1080" actId="1076"/>
          <ac:picMkLst>
            <pc:docMk/>
            <pc:sldMk cId="3964402497" sldId="450"/>
            <ac:picMk id="7" creationId="{E3D3EA4A-29A0-4904-AB4A-B1D20D23246F}"/>
          </ac:picMkLst>
        </pc:picChg>
        <pc:picChg chg="mod">
          <ac:chgData name="Ulrich Seiler" userId="0edbf2de-fbe1-40a8-8391-a00d5f76bf61" providerId="ADAL" clId="{666FC0F4-2FD9-46A5-AB8F-E34B25CBF8D8}" dt="2021-01-24T13:14:22.996" v="1079" actId="1076"/>
          <ac:picMkLst>
            <pc:docMk/>
            <pc:sldMk cId="3964402497" sldId="450"/>
            <ac:picMk id="9" creationId="{2753EC3D-ECED-406B-B5DA-048D73FF77A8}"/>
          </ac:picMkLst>
        </pc:picChg>
        <pc:picChg chg="mod">
          <ac:chgData name="Ulrich Seiler" userId="0edbf2de-fbe1-40a8-8391-a00d5f76bf61" providerId="ADAL" clId="{666FC0F4-2FD9-46A5-AB8F-E34B25CBF8D8}" dt="2021-01-24T13:14:28.482" v="1081" actId="1076"/>
          <ac:picMkLst>
            <pc:docMk/>
            <pc:sldMk cId="3964402497" sldId="450"/>
            <ac:picMk id="10" creationId="{9DD6ACC3-266E-423D-AD7D-6081D5739994}"/>
          </ac:picMkLst>
        </pc:picChg>
      </pc:sldChg>
      <pc:sldChg chg="addSp delSp modSp add ord">
        <pc:chgData name="Ulrich Seiler" userId="0edbf2de-fbe1-40a8-8391-a00d5f76bf61" providerId="ADAL" clId="{666FC0F4-2FD9-46A5-AB8F-E34B25CBF8D8}" dt="2021-01-24T15:37:28.513" v="2098" actId="20577"/>
        <pc:sldMkLst>
          <pc:docMk/>
          <pc:sldMk cId="322673247" sldId="451"/>
        </pc:sldMkLst>
        <pc:spChg chg="mod">
          <ac:chgData name="Ulrich Seiler" userId="0edbf2de-fbe1-40a8-8391-a00d5f76bf61" providerId="ADAL" clId="{666FC0F4-2FD9-46A5-AB8F-E34B25CBF8D8}" dt="2021-01-24T15:37:28.513" v="2098" actId="20577"/>
          <ac:spMkLst>
            <pc:docMk/>
            <pc:sldMk cId="322673247" sldId="451"/>
            <ac:spMk id="5" creationId="{2B8CCEE8-2D15-4C08-AA90-84209BFC5A18}"/>
          </ac:spMkLst>
        </pc:spChg>
        <pc:graphicFrameChg chg="mod modGraphic">
          <ac:chgData name="Ulrich Seiler" userId="0edbf2de-fbe1-40a8-8391-a00d5f76bf61" providerId="ADAL" clId="{666FC0F4-2FD9-46A5-AB8F-E34B25CBF8D8}" dt="2021-01-24T15:01:14.584" v="1384" actId="20577"/>
          <ac:graphicFrameMkLst>
            <pc:docMk/>
            <pc:sldMk cId="322673247" sldId="451"/>
            <ac:graphicFrameMk id="2" creationId="{5522B2B9-0905-4321-AD4E-322AF989DAA3}"/>
          </ac:graphicFrameMkLst>
        </pc:graphicFrameChg>
        <pc:picChg chg="add mod modCrop">
          <ac:chgData name="Ulrich Seiler" userId="0edbf2de-fbe1-40a8-8391-a00d5f76bf61" providerId="ADAL" clId="{666FC0F4-2FD9-46A5-AB8F-E34B25CBF8D8}" dt="2021-01-24T15:01:27.995" v="1389" actId="1076"/>
          <ac:picMkLst>
            <pc:docMk/>
            <pc:sldMk cId="322673247" sldId="451"/>
            <ac:picMk id="3" creationId="{5503E91B-5212-4152-BC7E-0968A8058A1F}"/>
          </ac:picMkLst>
        </pc:picChg>
        <pc:picChg chg="del">
          <ac:chgData name="Ulrich Seiler" userId="0edbf2de-fbe1-40a8-8391-a00d5f76bf61" providerId="ADAL" clId="{666FC0F4-2FD9-46A5-AB8F-E34B25CBF8D8}" dt="2021-01-24T13:15:02.499" v="1087" actId="478"/>
          <ac:picMkLst>
            <pc:docMk/>
            <pc:sldMk cId="322673247" sldId="451"/>
            <ac:picMk id="7" creationId="{E3D3EA4A-29A0-4904-AB4A-B1D20D23246F}"/>
          </ac:picMkLst>
        </pc:picChg>
        <pc:picChg chg="add del mod">
          <ac:chgData name="Ulrich Seiler" userId="0edbf2de-fbe1-40a8-8391-a00d5f76bf61" providerId="ADAL" clId="{666FC0F4-2FD9-46A5-AB8F-E34B25CBF8D8}" dt="2021-01-24T13:33:07.320" v="1175" actId="478"/>
          <ac:picMkLst>
            <pc:docMk/>
            <pc:sldMk cId="322673247" sldId="451"/>
            <ac:picMk id="8" creationId="{09DA3CF8-6D35-47B5-80E0-41B0BD9A1273}"/>
          </ac:picMkLst>
        </pc:picChg>
        <pc:picChg chg="del">
          <ac:chgData name="Ulrich Seiler" userId="0edbf2de-fbe1-40a8-8391-a00d5f76bf61" providerId="ADAL" clId="{666FC0F4-2FD9-46A5-AB8F-E34B25CBF8D8}" dt="2021-01-24T13:15:01.644" v="1086" actId="478"/>
          <ac:picMkLst>
            <pc:docMk/>
            <pc:sldMk cId="322673247" sldId="451"/>
            <ac:picMk id="9" creationId="{2753EC3D-ECED-406B-B5DA-048D73FF77A8}"/>
          </ac:picMkLst>
        </pc:picChg>
        <pc:picChg chg="del">
          <ac:chgData name="Ulrich Seiler" userId="0edbf2de-fbe1-40a8-8391-a00d5f76bf61" providerId="ADAL" clId="{666FC0F4-2FD9-46A5-AB8F-E34B25CBF8D8}" dt="2021-01-24T13:15:03.254" v="1088" actId="478"/>
          <ac:picMkLst>
            <pc:docMk/>
            <pc:sldMk cId="322673247" sldId="451"/>
            <ac:picMk id="10" creationId="{9DD6ACC3-266E-423D-AD7D-6081D5739994}"/>
          </ac:picMkLst>
        </pc:picChg>
        <pc:picChg chg="add mod">
          <ac:chgData name="Ulrich Seiler" userId="0edbf2de-fbe1-40a8-8391-a00d5f76bf61" providerId="ADAL" clId="{666FC0F4-2FD9-46A5-AB8F-E34B25CBF8D8}" dt="2021-01-24T15:01:20.528" v="1385" actId="14100"/>
          <ac:picMkLst>
            <pc:docMk/>
            <pc:sldMk cId="322673247" sldId="451"/>
            <ac:picMk id="11" creationId="{F15D9AE2-B904-4D6D-8ABB-DC3E9984EC80}"/>
          </ac:picMkLst>
        </pc:picChg>
        <pc:picChg chg="add mod">
          <ac:chgData name="Ulrich Seiler" userId="0edbf2de-fbe1-40a8-8391-a00d5f76bf61" providerId="ADAL" clId="{666FC0F4-2FD9-46A5-AB8F-E34B25CBF8D8}" dt="2021-01-24T15:01:25.420" v="1387" actId="1076"/>
          <ac:picMkLst>
            <pc:docMk/>
            <pc:sldMk cId="322673247" sldId="451"/>
            <ac:picMk id="12" creationId="{50DCB615-1A4B-478E-849B-56A6898DD040}"/>
          </ac:picMkLst>
        </pc:picChg>
        <pc:picChg chg="add mod">
          <ac:chgData name="Ulrich Seiler" userId="0edbf2de-fbe1-40a8-8391-a00d5f76bf61" providerId="ADAL" clId="{666FC0F4-2FD9-46A5-AB8F-E34B25CBF8D8}" dt="2021-01-24T15:01:22.918" v="1386" actId="1076"/>
          <ac:picMkLst>
            <pc:docMk/>
            <pc:sldMk cId="322673247" sldId="451"/>
            <ac:picMk id="2050" creationId="{B143FEAC-6FDE-4535-BA0F-B4D8EB107471}"/>
          </ac:picMkLst>
        </pc:picChg>
      </pc:sldChg>
      <pc:sldChg chg="addSp delSp modSp add ord">
        <pc:chgData name="Ulrich Seiler" userId="0edbf2de-fbe1-40a8-8391-a00d5f76bf61" providerId="ADAL" clId="{666FC0F4-2FD9-46A5-AB8F-E34B25CBF8D8}" dt="2021-01-25T14:53:01.270" v="2517" actId="20577"/>
        <pc:sldMkLst>
          <pc:docMk/>
          <pc:sldMk cId="1482916840" sldId="452"/>
        </pc:sldMkLst>
        <pc:spChg chg="del mod">
          <ac:chgData name="Ulrich Seiler" userId="0edbf2de-fbe1-40a8-8391-a00d5f76bf61" providerId="ADAL" clId="{666FC0F4-2FD9-46A5-AB8F-E34B25CBF8D8}" dt="2021-01-24T15:37:50.318" v="2101" actId="478"/>
          <ac:spMkLst>
            <pc:docMk/>
            <pc:sldMk cId="1482916840" sldId="452"/>
            <ac:spMk id="5" creationId="{2B8CCEE8-2D15-4C08-AA90-84209BFC5A18}"/>
          </ac:spMkLst>
        </pc:spChg>
        <pc:spChg chg="add">
          <ac:chgData name="Ulrich Seiler" userId="0edbf2de-fbe1-40a8-8391-a00d5f76bf61" providerId="ADAL" clId="{666FC0F4-2FD9-46A5-AB8F-E34B25CBF8D8}" dt="2021-01-24T15:37:50.852" v="2102"/>
          <ac:spMkLst>
            <pc:docMk/>
            <pc:sldMk cId="1482916840" sldId="452"/>
            <ac:spMk id="14" creationId="{5A049332-F210-4B8D-9010-39358987346E}"/>
          </ac:spMkLst>
        </pc:spChg>
        <pc:graphicFrameChg chg="mod modGraphic">
          <ac:chgData name="Ulrich Seiler" userId="0edbf2de-fbe1-40a8-8391-a00d5f76bf61" providerId="ADAL" clId="{666FC0F4-2FD9-46A5-AB8F-E34B25CBF8D8}" dt="2021-01-25T14:53:01.270" v="2517" actId="20577"/>
          <ac:graphicFrameMkLst>
            <pc:docMk/>
            <pc:sldMk cId="1482916840" sldId="452"/>
            <ac:graphicFrameMk id="2" creationId="{5522B2B9-0905-4321-AD4E-322AF989DAA3}"/>
          </ac:graphicFrameMkLst>
        </pc:graphicFrameChg>
        <pc:picChg chg="del">
          <ac:chgData name="Ulrich Seiler" userId="0edbf2de-fbe1-40a8-8391-a00d5f76bf61" providerId="ADAL" clId="{666FC0F4-2FD9-46A5-AB8F-E34B25CBF8D8}" dt="2021-01-24T13:33:51.682" v="1184" actId="478"/>
          <ac:picMkLst>
            <pc:docMk/>
            <pc:sldMk cId="1482916840" sldId="452"/>
            <ac:picMk id="3" creationId="{5503E91B-5212-4152-BC7E-0968A8058A1F}"/>
          </ac:picMkLst>
        </pc:picChg>
        <pc:picChg chg="add del">
          <ac:chgData name="Ulrich Seiler" userId="0edbf2de-fbe1-40a8-8391-a00d5f76bf61" providerId="ADAL" clId="{666FC0F4-2FD9-46A5-AB8F-E34B25CBF8D8}" dt="2021-01-24T13:34:59.012" v="1188" actId="478"/>
          <ac:picMkLst>
            <pc:docMk/>
            <pc:sldMk cId="1482916840" sldId="452"/>
            <ac:picMk id="7" creationId="{B43F0A44-6B37-432A-A1CD-7F2C3A2C6E88}"/>
          </ac:picMkLst>
        </pc:picChg>
        <pc:picChg chg="add del mod">
          <ac:chgData name="Ulrich Seiler" userId="0edbf2de-fbe1-40a8-8391-a00d5f76bf61" providerId="ADAL" clId="{666FC0F4-2FD9-46A5-AB8F-E34B25CBF8D8}" dt="2021-01-24T14:56:08.549" v="1365" actId="478"/>
          <ac:picMkLst>
            <pc:docMk/>
            <pc:sldMk cId="1482916840" sldId="452"/>
            <ac:picMk id="8" creationId="{FA78E9F2-4A7D-4181-8012-7DECE761411B}"/>
          </ac:picMkLst>
        </pc:picChg>
        <pc:picChg chg="add mod">
          <ac:chgData name="Ulrich Seiler" userId="0edbf2de-fbe1-40a8-8391-a00d5f76bf61" providerId="ADAL" clId="{666FC0F4-2FD9-46A5-AB8F-E34B25CBF8D8}" dt="2021-01-24T14:58:58.521" v="1378" actId="1076"/>
          <ac:picMkLst>
            <pc:docMk/>
            <pc:sldMk cId="1482916840" sldId="452"/>
            <ac:picMk id="9" creationId="{B356C4E3-8469-4E6F-88FC-BC6D16BAC1F2}"/>
          </ac:picMkLst>
        </pc:picChg>
        <pc:picChg chg="add del mod">
          <ac:chgData name="Ulrich Seiler" userId="0edbf2de-fbe1-40a8-8391-a00d5f76bf61" providerId="ADAL" clId="{666FC0F4-2FD9-46A5-AB8F-E34B25CBF8D8}" dt="2021-01-24T13:50:44.870" v="1297" actId="478"/>
          <ac:picMkLst>
            <pc:docMk/>
            <pc:sldMk cId="1482916840" sldId="452"/>
            <ac:picMk id="10" creationId="{4D0F9D98-2941-4972-8CDE-DC67A85E9D99}"/>
          </ac:picMkLst>
        </pc:picChg>
        <pc:picChg chg="add mod">
          <ac:chgData name="Ulrich Seiler" userId="0edbf2de-fbe1-40a8-8391-a00d5f76bf61" providerId="ADAL" clId="{666FC0F4-2FD9-46A5-AB8F-E34B25CBF8D8}" dt="2021-01-24T14:59:01.071" v="1379" actId="1076"/>
          <ac:picMkLst>
            <pc:docMk/>
            <pc:sldMk cId="1482916840" sldId="452"/>
            <ac:picMk id="11" creationId="{D76DE7B8-A664-42B0-9EEF-E9DD9441D788}"/>
          </ac:picMkLst>
        </pc:picChg>
        <pc:picChg chg="add mod modCrop">
          <ac:chgData name="Ulrich Seiler" userId="0edbf2de-fbe1-40a8-8391-a00d5f76bf61" providerId="ADAL" clId="{666FC0F4-2FD9-46A5-AB8F-E34B25CBF8D8}" dt="2021-01-24T14:58:56.889" v="1377" actId="1076"/>
          <ac:picMkLst>
            <pc:docMk/>
            <pc:sldMk cId="1482916840" sldId="452"/>
            <ac:picMk id="12" creationId="{60605513-2C99-48CC-9EC9-A25C1C26E9AA}"/>
          </ac:picMkLst>
        </pc:picChg>
        <pc:picChg chg="del">
          <ac:chgData name="Ulrich Seiler" userId="0edbf2de-fbe1-40a8-8391-a00d5f76bf61" providerId="ADAL" clId="{666FC0F4-2FD9-46A5-AB8F-E34B25CBF8D8}" dt="2021-01-24T13:33:55.582" v="1185" actId="478"/>
          <ac:picMkLst>
            <pc:docMk/>
            <pc:sldMk cId="1482916840" sldId="452"/>
            <ac:picMk id="2050" creationId="{B143FEAC-6FDE-4535-BA0F-B4D8EB107471}"/>
          </ac:picMkLst>
        </pc:picChg>
      </pc:sldChg>
      <pc:sldChg chg="add del">
        <pc:chgData name="Ulrich Seiler" userId="0edbf2de-fbe1-40a8-8391-a00d5f76bf61" providerId="ADAL" clId="{666FC0F4-2FD9-46A5-AB8F-E34B25CBF8D8}" dt="2021-01-24T16:55:00.655" v="2495" actId="2696"/>
        <pc:sldMkLst>
          <pc:docMk/>
          <pc:sldMk cId="3536493490" sldId="453"/>
        </pc:sldMkLst>
      </pc:sldChg>
      <pc:sldChg chg="add del">
        <pc:chgData name="Ulrich Seiler" userId="0edbf2de-fbe1-40a8-8391-a00d5f76bf61" providerId="ADAL" clId="{666FC0F4-2FD9-46A5-AB8F-E34B25CBF8D8}" dt="2021-01-24T16:55:04.498" v="2496" actId="2696"/>
        <pc:sldMkLst>
          <pc:docMk/>
          <pc:sldMk cId="3283808226" sldId="454"/>
        </pc:sldMkLst>
      </pc:sldChg>
      <pc:sldMasterChg chg="modSldLayout">
        <pc:chgData name="Ulrich Seiler" userId="0edbf2de-fbe1-40a8-8391-a00d5f76bf61" providerId="ADAL" clId="{666FC0F4-2FD9-46A5-AB8F-E34B25CBF8D8}" dt="2021-01-24T12:08:30.598" v="302" actId="1076"/>
        <pc:sldMasterMkLst>
          <pc:docMk/>
          <pc:sldMasterMk cId="2474555587" sldId="2147483675"/>
        </pc:sldMasterMkLst>
        <pc:sldLayoutChg chg="modSp">
          <pc:chgData name="Ulrich Seiler" userId="0edbf2de-fbe1-40a8-8391-a00d5f76bf61" providerId="ADAL" clId="{666FC0F4-2FD9-46A5-AB8F-E34B25CBF8D8}" dt="2021-01-24T12:08:30.598" v="302" actId="1076"/>
          <pc:sldLayoutMkLst>
            <pc:docMk/>
            <pc:sldMasterMk cId="2474555587" sldId="2147483675"/>
            <pc:sldLayoutMk cId="4288226750" sldId="2147483677"/>
          </pc:sldLayoutMkLst>
          <pc:picChg chg="mod">
            <ac:chgData name="Ulrich Seiler" userId="0edbf2de-fbe1-40a8-8391-a00d5f76bf61" providerId="ADAL" clId="{666FC0F4-2FD9-46A5-AB8F-E34B25CBF8D8}" dt="2021-01-24T12:08:30.598" v="302" actId="1076"/>
            <ac:picMkLst>
              <pc:docMk/>
              <pc:sldMasterMk cId="2474555587" sldId="2147483675"/>
              <pc:sldLayoutMk cId="4288226750" sldId="2147483677"/>
              <ac:picMk id="9" creationId="{8E14C415-32A6-4313-8C44-C6EE27B965A3}"/>
            </ac:picMkLst>
          </pc:picChg>
        </pc:sldLayoutChg>
      </pc:sldMasterChg>
    </pc:docChg>
  </pc:docChgLst>
  <pc:docChgLst>
    <pc:chgData name="Ulrich Seiler" userId="0edbf2de-fbe1-40a8-8391-a00d5f76bf61" providerId="ADAL" clId="{02D03F03-0EA9-4139-902E-300223016ECE}"/>
    <pc:docChg chg="undo custSel addSld delSld modSld sldOrd modSection">
      <pc:chgData name="Ulrich Seiler" userId="0edbf2de-fbe1-40a8-8391-a00d5f76bf61" providerId="ADAL" clId="{02D03F03-0EA9-4139-902E-300223016ECE}" dt="2021-01-13T17:39:22.555" v="747" actId="20577"/>
      <pc:docMkLst>
        <pc:docMk/>
      </pc:docMkLst>
      <pc:sldChg chg="del">
        <pc:chgData name="Ulrich Seiler" userId="0edbf2de-fbe1-40a8-8391-a00d5f76bf61" providerId="ADAL" clId="{02D03F03-0EA9-4139-902E-300223016ECE}" dt="2021-01-13T16:24:30.041" v="310" actId="2696"/>
        <pc:sldMkLst>
          <pc:docMk/>
          <pc:sldMk cId="2297926654" sldId="260"/>
        </pc:sldMkLst>
      </pc:sldChg>
      <pc:sldChg chg="del">
        <pc:chgData name="Ulrich Seiler" userId="0edbf2de-fbe1-40a8-8391-a00d5f76bf61" providerId="ADAL" clId="{02D03F03-0EA9-4139-902E-300223016ECE}" dt="2021-01-13T16:42:19.017" v="677" actId="2696"/>
        <pc:sldMkLst>
          <pc:docMk/>
          <pc:sldMk cId="1566933831" sldId="303"/>
        </pc:sldMkLst>
      </pc:sldChg>
      <pc:sldChg chg="modSp">
        <pc:chgData name="Ulrich Seiler" userId="0edbf2de-fbe1-40a8-8391-a00d5f76bf61" providerId="ADAL" clId="{02D03F03-0EA9-4139-902E-300223016ECE}" dt="2021-01-13T16:42:28.309" v="678" actId="1076"/>
        <pc:sldMkLst>
          <pc:docMk/>
          <pc:sldMk cId="661094213" sldId="308"/>
        </pc:sldMkLst>
        <pc:picChg chg="mod">
          <ac:chgData name="Ulrich Seiler" userId="0edbf2de-fbe1-40a8-8391-a00d5f76bf61" providerId="ADAL" clId="{02D03F03-0EA9-4139-902E-300223016ECE}" dt="2021-01-13T16:42:28.309" v="678" actId="1076"/>
          <ac:picMkLst>
            <pc:docMk/>
            <pc:sldMk cId="661094213" sldId="308"/>
            <ac:picMk id="2052" creationId="{00000000-0000-0000-0000-000000000000}"/>
          </ac:picMkLst>
        </pc:picChg>
      </pc:sldChg>
      <pc:sldChg chg="ord">
        <pc:chgData name="Ulrich Seiler" userId="0edbf2de-fbe1-40a8-8391-a00d5f76bf61" providerId="ADAL" clId="{02D03F03-0EA9-4139-902E-300223016ECE}" dt="2021-01-13T16:34:48.357" v="652"/>
        <pc:sldMkLst>
          <pc:docMk/>
          <pc:sldMk cId="318461084" sldId="310"/>
        </pc:sldMkLst>
      </pc:sldChg>
      <pc:sldChg chg="modSp ord">
        <pc:chgData name="Ulrich Seiler" userId="0edbf2de-fbe1-40a8-8391-a00d5f76bf61" providerId="ADAL" clId="{02D03F03-0EA9-4139-902E-300223016ECE}" dt="2021-01-13T16:31:50.094" v="607"/>
        <pc:sldMkLst>
          <pc:docMk/>
          <pc:sldMk cId="1914415630" sldId="322"/>
        </pc:sldMkLst>
        <pc:spChg chg="mod ord">
          <ac:chgData name="Ulrich Seiler" userId="0edbf2de-fbe1-40a8-8391-a00d5f76bf61" providerId="ADAL" clId="{02D03F03-0EA9-4139-902E-300223016ECE}" dt="2021-01-13T16:30:17.898" v="551" actId="167"/>
          <ac:spMkLst>
            <pc:docMk/>
            <pc:sldMk cId="1914415630" sldId="322"/>
            <ac:spMk id="3" creationId="{CDB2E634-F295-42C6-96CE-B22A8CDBBC1C}"/>
          </ac:spMkLst>
        </pc:spChg>
        <pc:spChg chg="mod">
          <ac:chgData name="Ulrich Seiler" userId="0edbf2de-fbe1-40a8-8391-a00d5f76bf61" providerId="ADAL" clId="{02D03F03-0EA9-4139-902E-300223016ECE}" dt="2021-01-13T16:31:33.217" v="605" actId="20577"/>
          <ac:spMkLst>
            <pc:docMk/>
            <pc:sldMk cId="1914415630" sldId="322"/>
            <ac:spMk id="4" creationId="{00000000-0000-0000-0000-000000000000}"/>
          </ac:spMkLst>
        </pc:spChg>
        <pc:spChg chg="mod ord">
          <ac:chgData name="Ulrich Seiler" userId="0edbf2de-fbe1-40a8-8391-a00d5f76bf61" providerId="ADAL" clId="{02D03F03-0EA9-4139-902E-300223016ECE}" dt="2021-01-13T16:30:46.051" v="557" actId="14100"/>
          <ac:spMkLst>
            <pc:docMk/>
            <pc:sldMk cId="1914415630" sldId="322"/>
            <ac:spMk id="5" creationId="{F0EDD9A6-4BEB-4826-9352-16DB2738DA62}"/>
          </ac:spMkLst>
        </pc:spChg>
      </pc:sldChg>
      <pc:sldChg chg="modSp">
        <pc:chgData name="Ulrich Seiler" userId="0edbf2de-fbe1-40a8-8391-a00d5f76bf61" providerId="ADAL" clId="{02D03F03-0EA9-4139-902E-300223016ECE}" dt="2021-01-13T16:10:00.976" v="2" actId="14100"/>
        <pc:sldMkLst>
          <pc:docMk/>
          <pc:sldMk cId="1267434344" sldId="337"/>
        </pc:sldMkLst>
        <pc:picChg chg="mod">
          <ac:chgData name="Ulrich Seiler" userId="0edbf2de-fbe1-40a8-8391-a00d5f76bf61" providerId="ADAL" clId="{02D03F03-0EA9-4139-902E-300223016ECE}" dt="2021-01-13T16:10:00.976" v="2" actId="14100"/>
          <ac:picMkLst>
            <pc:docMk/>
            <pc:sldMk cId="1267434344" sldId="337"/>
            <ac:picMk id="22" creationId="{FBC69913-03BC-4F12-9C22-63EF67F512FF}"/>
          </ac:picMkLst>
        </pc:picChg>
        <pc:picChg chg="mod">
          <ac:chgData name="Ulrich Seiler" userId="0edbf2de-fbe1-40a8-8391-a00d5f76bf61" providerId="ADAL" clId="{02D03F03-0EA9-4139-902E-300223016ECE}" dt="2021-01-13T16:09:58.468" v="1" actId="14100"/>
          <ac:picMkLst>
            <pc:docMk/>
            <pc:sldMk cId="1267434344" sldId="337"/>
            <ac:picMk id="24" creationId="{6AE01509-BDAF-466D-A32C-99751D862117}"/>
          </ac:picMkLst>
        </pc:picChg>
      </pc:sldChg>
      <pc:sldChg chg="addSp modSp">
        <pc:chgData name="Ulrich Seiler" userId="0edbf2de-fbe1-40a8-8391-a00d5f76bf61" providerId="ADAL" clId="{02D03F03-0EA9-4139-902E-300223016ECE}" dt="2021-01-13T17:18:35.318" v="687" actId="1076"/>
        <pc:sldMkLst>
          <pc:docMk/>
          <pc:sldMk cId="3377882594" sldId="434"/>
        </pc:sldMkLst>
        <pc:picChg chg="add mod">
          <ac:chgData name="Ulrich Seiler" userId="0edbf2de-fbe1-40a8-8391-a00d5f76bf61" providerId="ADAL" clId="{02D03F03-0EA9-4139-902E-300223016ECE}" dt="2021-01-13T17:18:35.318" v="687" actId="1076"/>
          <ac:picMkLst>
            <pc:docMk/>
            <pc:sldMk cId="3377882594" sldId="434"/>
            <ac:picMk id="7" creationId="{A5EA6FCA-DD9A-4461-A150-B9875844F6A5}"/>
          </ac:picMkLst>
        </pc:picChg>
        <pc:picChg chg="mod">
          <ac:chgData name="Ulrich Seiler" userId="0edbf2de-fbe1-40a8-8391-a00d5f76bf61" providerId="ADAL" clId="{02D03F03-0EA9-4139-902E-300223016ECE}" dt="2021-01-13T17:18:29.065" v="686" actId="1076"/>
          <ac:picMkLst>
            <pc:docMk/>
            <pc:sldMk cId="3377882594" sldId="434"/>
            <ac:picMk id="8" creationId="{21DD88D2-C6FC-4AFD-9A56-DC5BA577613D}"/>
          </ac:picMkLst>
        </pc:picChg>
        <pc:picChg chg="mod">
          <ac:chgData name="Ulrich Seiler" userId="0edbf2de-fbe1-40a8-8391-a00d5f76bf61" providerId="ADAL" clId="{02D03F03-0EA9-4139-902E-300223016ECE}" dt="2021-01-13T17:18:25.745" v="685" actId="1076"/>
          <ac:picMkLst>
            <pc:docMk/>
            <pc:sldMk cId="3377882594" sldId="434"/>
            <ac:picMk id="12" creationId="{8AF43567-67D6-4DB4-BE3F-EE6EDB47F0B4}"/>
          </ac:picMkLst>
        </pc:picChg>
      </pc:sldChg>
      <pc:sldChg chg="modSp">
        <pc:chgData name="Ulrich Seiler" userId="0edbf2de-fbe1-40a8-8391-a00d5f76bf61" providerId="ADAL" clId="{02D03F03-0EA9-4139-902E-300223016ECE}" dt="2021-01-13T16:32:12.612" v="648" actId="20577"/>
        <pc:sldMkLst>
          <pc:docMk/>
          <pc:sldMk cId="2740576194" sldId="437"/>
        </pc:sldMkLst>
        <pc:spChg chg="mod">
          <ac:chgData name="Ulrich Seiler" userId="0edbf2de-fbe1-40a8-8391-a00d5f76bf61" providerId="ADAL" clId="{02D03F03-0EA9-4139-902E-300223016ECE}" dt="2021-01-13T16:32:12.612" v="648" actId="20577"/>
          <ac:spMkLst>
            <pc:docMk/>
            <pc:sldMk cId="2740576194" sldId="437"/>
            <ac:spMk id="4" creationId="{00000000-0000-0000-0000-000000000000}"/>
          </ac:spMkLst>
        </pc:spChg>
      </pc:sldChg>
      <pc:sldChg chg="addSp delSp modSp add">
        <pc:chgData name="Ulrich Seiler" userId="0edbf2de-fbe1-40a8-8391-a00d5f76bf61" providerId="ADAL" clId="{02D03F03-0EA9-4139-902E-300223016ECE}" dt="2021-01-13T16:24:13.936" v="309" actId="1076"/>
        <pc:sldMkLst>
          <pc:docMk/>
          <pc:sldMk cId="4012143654" sldId="439"/>
        </pc:sldMkLst>
        <pc:spChg chg="add mod">
          <ac:chgData name="Ulrich Seiler" userId="0edbf2de-fbe1-40a8-8391-a00d5f76bf61" providerId="ADAL" clId="{02D03F03-0EA9-4139-902E-300223016ECE}" dt="2021-01-13T16:24:13.936" v="309" actId="1076"/>
          <ac:spMkLst>
            <pc:docMk/>
            <pc:sldMk cId="4012143654" sldId="439"/>
            <ac:spMk id="3" creationId="{1AB4A64E-24AF-4CD7-AE19-AB59070B5417}"/>
          </ac:spMkLst>
        </pc:spChg>
        <pc:spChg chg="mod">
          <ac:chgData name="Ulrich Seiler" userId="0edbf2de-fbe1-40a8-8391-a00d5f76bf61" providerId="ADAL" clId="{02D03F03-0EA9-4139-902E-300223016ECE}" dt="2021-01-13T16:18:24.649" v="151" actId="14100"/>
          <ac:spMkLst>
            <pc:docMk/>
            <pc:sldMk cId="4012143654" sldId="439"/>
            <ac:spMk id="7" creationId="{30FA071F-CACB-DA42-A489-9728C8EB3648}"/>
          </ac:spMkLst>
        </pc:spChg>
        <pc:spChg chg="mod">
          <ac:chgData name="Ulrich Seiler" userId="0edbf2de-fbe1-40a8-8391-a00d5f76bf61" providerId="ADAL" clId="{02D03F03-0EA9-4139-902E-300223016ECE}" dt="2021-01-13T16:17:43.181" v="135" actId="1037"/>
          <ac:spMkLst>
            <pc:docMk/>
            <pc:sldMk cId="4012143654" sldId="439"/>
            <ac:spMk id="8" creationId="{F2523545-D727-3A46-BC6C-74CE5F9B2159}"/>
          </ac:spMkLst>
        </pc:spChg>
        <pc:spChg chg="mod">
          <ac:chgData name="Ulrich Seiler" userId="0edbf2de-fbe1-40a8-8391-a00d5f76bf61" providerId="ADAL" clId="{02D03F03-0EA9-4139-902E-300223016ECE}" dt="2021-01-13T16:17:43.181" v="135" actId="1037"/>
          <ac:spMkLst>
            <pc:docMk/>
            <pc:sldMk cId="4012143654" sldId="439"/>
            <ac:spMk id="9" creationId="{D887A547-61A7-2547-B0D2-3E8542C09B0A}"/>
          </ac:spMkLst>
        </pc:spChg>
        <pc:spChg chg="mod">
          <ac:chgData name="Ulrich Seiler" userId="0edbf2de-fbe1-40a8-8391-a00d5f76bf61" providerId="ADAL" clId="{02D03F03-0EA9-4139-902E-300223016ECE}" dt="2021-01-13T16:17:43.181" v="135" actId="1037"/>
          <ac:spMkLst>
            <pc:docMk/>
            <pc:sldMk cId="4012143654" sldId="439"/>
            <ac:spMk id="10" creationId="{F2700C07-5A5C-F345-B192-E51AB5C7AF44}"/>
          </ac:spMkLst>
        </pc:spChg>
        <pc:spChg chg="mod">
          <ac:chgData name="Ulrich Seiler" userId="0edbf2de-fbe1-40a8-8391-a00d5f76bf61" providerId="ADAL" clId="{02D03F03-0EA9-4139-902E-300223016ECE}" dt="2021-01-13T16:17:43.181" v="135" actId="1037"/>
          <ac:spMkLst>
            <pc:docMk/>
            <pc:sldMk cId="4012143654" sldId="439"/>
            <ac:spMk id="11" creationId="{BF8C24F5-4750-E947-B3DD-C797B11007FB}"/>
          </ac:spMkLst>
        </pc:spChg>
        <pc:spChg chg="mod">
          <ac:chgData name="Ulrich Seiler" userId="0edbf2de-fbe1-40a8-8391-a00d5f76bf61" providerId="ADAL" clId="{02D03F03-0EA9-4139-902E-300223016ECE}" dt="2021-01-13T16:17:43.181" v="135" actId="1037"/>
          <ac:spMkLst>
            <pc:docMk/>
            <pc:sldMk cId="4012143654" sldId="439"/>
            <ac:spMk id="12" creationId="{138F7420-C349-394C-B563-953C12E2F509}"/>
          </ac:spMkLst>
        </pc:spChg>
        <pc:spChg chg="mod">
          <ac:chgData name="Ulrich Seiler" userId="0edbf2de-fbe1-40a8-8391-a00d5f76bf61" providerId="ADAL" clId="{02D03F03-0EA9-4139-902E-300223016ECE}" dt="2021-01-13T16:17:43.181" v="135" actId="1037"/>
          <ac:spMkLst>
            <pc:docMk/>
            <pc:sldMk cId="4012143654" sldId="439"/>
            <ac:spMk id="13" creationId="{C17F2ADD-1CF7-D642-A97E-5A96C2FDA62B}"/>
          </ac:spMkLst>
        </pc:spChg>
        <pc:spChg chg="mod">
          <ac:chgData name="Ulrich Seiler" userId="0edbf2de-fbe1-40a8-8391-a00d5f76bf61" providerId="ADAL" clId="{02D03F03-0EA9-4139-902E-300223016ECE}" dt="2021-01-13T16:17:43.181" v="135" actId="1037"/>
          <ac:spMkLst>
            <pc:docMk/>
            <pc:sldMk cId="4012143654" sldId="439"/>
            <ac:spMk id="14" creationId="{FEE3AF47-79D9-AA47-9CED-17398E0AFC66}"/>
          </ac:spMkLst>
        </pc:spChg>
        <pc:spChg chg="mod">
          <ac:chgData name="Ulrich Seiler" userId="0edbf2de-fbe1-40a8-8391-a00d5f76bf61" providerId="ADAL" clId="{02D03F03-0EA9-4139-902E-300223016ECE}" dt="2021-01-13T16:17:43.181" v="135" actId="1037"/>
          <ac:spMkLst>
            <pc:docMk/>
            <pc:sldMk cId="4012143654" sldId="439"/>
            <ac:spMk id="15" creationId="{B514E853-2D9C-9447-92CE-9A23FB32B3A9}"/>
          </ac:spMkLst>
        </pc:spChg>
        <pc:spChg chg="mod">
          <ac:chgData name="Ulrich Seiler" userId="0edbf2de-fbe1-40a8-8391-a00d5f76bf61" providerId="ADAL" clId="{02D03F03-0EA9-4139-902E-300223016ECE}" dt="2021-01-13T16:17:43.181" v="135" actId="1037"/>
          <ac:spMkLst>
            <pc:docMk/>
            <pc:sldMk cId="4012143654" sldId="439"/>
            <ac:spMk id="16" creationId="{5B9D4AC5-639F-4242-B5DD-74802F256A0F}"/>
          </ac:spMkLst>
        </pc:spChg>
        <pc:spChg chg="mod">
          <ac:chgData name="Ulrich Seiler" userId="0edbf2de-fbe1-40a8-8391-a00d5f76bf61" providerId="ADAL" clId="{02D03F03-0EA9-4139-902E-300223016ECE}" dt="2021-01-13T16:18:30.029" v="153" actId="14100"/>
          <ac:spMkLst>
            <pc:docMk/>
            <pc:sldMk cId="4012143654" sldId="439"/>
            <ac:spMk id="17" creationId="{27BB2487-9E18-BF46-99BC-076C454ED64F}"/>
          </ac:spMkLst>
        </pc:spChg>
        <pc:spChg chg="mod">
          <ac:chgData name="Ulrich Seiler" userId="0edbf2de-fbe1-40a8-8391-a00d5f76bf61" providerId="ADAL" clId="{02D03F03-0EA9-4139-902E-300223016ECE}" dt="2021-01-13T16:18:37.567" v="155" actId="14100"/>
          <ac:spMkLst>
            <pc:docMk/>
            <pc:sldMk cId="4012143654" sldId="439"/>
            <ac:spMk id="18" creationId="{4BF07077-0F50-7144-9E43-C061105F4C67}"/>
          </ac:spMkLst>
        </pc:spChg>
        <pc:spChg chg="mod">
          <ac:chgData name="Ulrich Seiler" userId="0edbf2de-fbe1-40a8-8391-a00d5f76bf61" providerId="ADAL" clId="{02D03F03-0EA9-4139-902E-300223016ECE}" dt="2021-01-13T16:17:43.181" v="135" actId="1037"/>
          <ac:spMkLst>
            <pc:docMk/>
            <pc:sldMk cId="4012143654" sldId="439"/>
            <ac:spMk id="19" creationId="{26672886-D761-3D42-B07D-FBC314344137}"/>
          </ac:spMkLst>
        </pc:spChg>
        <pc:spChg chg="mod">
          <ac:chgData name="Ulrich Seiler" userId="0edbf2de-fbe1-40a8-8391-a00d5f76bf61" providerId="ADAL" clId="{02D03F03-0EA9-4139-902E-300223016ECE}" dt="2021-01-13T16:17:43.181" v="135" actId="1037"/>
          <ac:spMkLst>
            <pc:docMk/>
            <pc:sldMk cId="4012143654" sldId="439"/>
            <ac:spMk id="20" creationId="{4CBEEC72-807D-AC47-8AC0-D75955AED2F8}"/>
          </ac:spMkLst>
        </pc:spChg>
        <pc:spChg chg="mod">
          <ac:chgData name="Ulrich Seiler" userId="0edbf2de-fbe1-40a8-8391-a00d5f76bf61" providerId="ADAL" clId="{02D03F03-0EA9-4139-902E-300223016ECE}" dt="2021-01-13T16:17:43.181" v="135" actId="1037"/>
          <ac:spMkLst>
            <pc:docMk/>
            <pc:sldMk cId="4012143654" sldId="439"/>
            <ac:spMk id="21" creationId="{1709B18C-A519-C148-B3D1-D4E3A48F85AA}"/>
          </ac:spMkLst>
        </pc:spChg>
        <pc:spChg chg="mod">
          <ac:chgData name="Ulrich Seiler" userId="0edbf2de-fbe1-40a8-8391-a00d5f76bf61" providerId="ADAL" clId="{02D03F03-0EA9-4139-902E-300223016ECE}" dt="2021-01-13T16:17:43.181" v="135" actId="1037"/>
          <ac:spMkLst>
            <pc:docMk/>
            <pc:sldMk cId="4012143654" sldId="439"/>
            <ac:spMk id="22" creationId="{8281CCFD-7DD3-CB48-964C-72A618224443}"/>
          </ac:spMkLst>
        </pc:spChg>
        <pc:spChg chg="add mod">
          <ac:chgData name="Ulrich Seiler" userId="0edbf2de-fbe1-40a8-8391-a00d5f76bf61" providerId="ADAL" clId="{02D03F03-0EA9-4139-902E-300223016ECE}" dt="2021-01-13T16:23:14.601" v="263" actId="1076"/>
          <ac:spMkLst>
            <pc:docMk/>
            <pc:sldMk cId="4012143654" sldId="439"/>
            <ac:spMk id="24" creationId="{40150E0B-5E84-4A75-B730-8F5511369175}"/>
          </ac:spMkLst>
        </pc:spChg>
        <pc:spChg chg="add del mod">
          <ac:chgData name="Ulrich Seiler" userId="0edbf2de-fbe1-40a8-8391-a00d5f76bf61" providerId="ADAL" clId="{02D03F03-0EA9-4139-902E-300223016ECE}" dt="2021-01-13T16:22:22.921" v="227" actId="478"/>
          <ac:spMkLst>
            <pc:docMk/>
            <pc:sldMk cId="4012143654" sldId="439"/>
            <ac:spMk id="25" creationId="{13CBDF6F-E7DD-4D19-BD23-1E08126ABE2B}"/>
          </ac:spMkLst>
        </pc:spChg>
        <pc:spChg chg="add mod">
          <ac:chgData name="Ulrich Seiler" userId="0edbf2de-fbe1-40a8-8391-a00d5f76bf61" providerId="ADAL" clId="{02D03F03-0EA9-4139-902E-300223016ECE}" dt="2021-01-13T16:23:02.318" v="261" actId="20577"/>
          <ac:spMkLst>
            <pc:docMk/>
            <pc:sldMk cId="4012143654" sldId="439"/>
            <ac:spMk id="26" creationId="{C8E9567B-0B9B-4C4E-925D-42EDC2EB3F06}"/>
          </ac:spMkLst>
        </pc:spChg>
        <pc:spChg chg="add del mod">
          <ac:chgData name="Ulrich Seiler" userId="0edbf2de-fbe1-40a8-8391-a00d5f76bf61" providerId="ADAL" clId="{02D03F03-0EA9-4139-902E-300223016ECE}" dt="2021-01-13T16:22:18.476" v="226" actId="478"/>
          <ac:spMkLst>
            <pc:docMk/>
            <pc:sldMk cId="4012143654" sldId="439"/>
            <ac:spMk id="27" creationId="{DE361A6D-DB7B-4C9E-8BBF-9083A82DCBE5}"/>
          </ac:spMkLst>
        </pc:spChg>
        <pc:spChg chg="add mod">
          <ac:chgData name="Ulrich Seiler" userId="0edbf2de-fbe1-40a8-8391-a00d5f76bf61" providerId="ADAL" clId="{02D03F03-0EA9-4139-902E-300223016ECE}" dt="2021-01-13T16:20:56.759" v="187" actId="207"/>
          <ac:spMkLst>
            <pc:docMk/>
            <pc:sldMk cId="4012143654" sldId="439"/>
            <ac:spMk id="28" creationId="{AF3AE929-0126-44C5-A273-45614DF768DE}"/>
          </ac:spMkLst>
        </pc:spChg>
        <pc:spChg chg="add del mod">
          <ac:chgData name="Ulrich Seiler" userId="0edbf2de-fbe1-40a8-8391-a00d5f76bf61" providerId="ADAL" clId="{02D03F03-0EA9-4139-902E-300223016ECE}" dt="2021-01-13T16:23:19.509" v="264" actId="478"/>
          <ac:spMkLst>
            <pc:docMk/>
            <pc:sldMk cId="4012143654" sldId="439"/>
            <ac:spMk id="29" creationId="{C6E7B742-800F-40B5-9523-EEBA3C5A7BA8}"/>
          </ac:spMkLst>
        </pc:spChg>
        <pc:spChg chg="add mod">
          <ac:chgData name="Ulrich Seiler" userId="0edbf2de-fbe1-40a8-8391-a00d5f76bf61" providerId="ADAL" clId="{02D03F03-0EA9-4139-902E-300223016ECE}" dt="2021-01-13T16:23:28.754" v="303" actId="1036"/>
          <ac:spMkLst>
            <pc:docMk/>
            <pc:sldMk cId="4012143654" sldId="439"/>
            <ac:spMk id="30" creationId="{CC94BAB2-DA21-4646-A861-E6473FFF2296}"/>
          </ac:spMkLst>
        </pc:spChg>
        <pc:cxnChg chg="mod">
          <ac:chgData name="Ulrich Seiler" userId="0edbf2de-fbe1-40a8-8391-a00d5f76bf61" providerId="ADAL" clId="{02D03F03-0EA9-4139-902E-300223016ECE}" dt="2021-01-13T16:17:43.181" v="135" actId="1037"/>
          <ac:cxnSpMkLst>
            <pc:docMk/>
            <pc:sldMk cId="4012143654" sldId="439"/>
            <ac:cxnSpMk id="4" creationId="{D30D49C9-7DCF-1648-A44C-019E28B4B1FD}"/>
          </ac:cxnSpMkLst>
        </pc:cxnChg>
        <pc:cxnChg chg="mod">
          <ac:chgData name="Ulrich Seiler" userId="0edbf2de-fbe1-40a8-8391-a00d5f76bf61" providerId="ADAL" clId="{02D03F03-0EA9-4139-902E-300223016ECE}" dt="2021-01-13T16:17:43.181" v="135" actId="1037"/>
          <ac:cxnSpMkLst>
            <pc:docMk/>
            <pc:sldMk cId="4012143654" sldId="439"/>
            <ac:cxnSpMk id="5" creationId="{C65E8DBA-A461-474B-87AF-23516DB9C100}"/>
          </ac:cxnSpMkLst>
        </pc:cxnChg>
        <pc:cxnChg chg="mod">
          <ac:chgData name="Ulrich Seiler" userId="0edbf2de-fbe1-40a8-8391-a00d5f76bf61" providerId="ADAL" clId="{02D03F03-0EA9-4139-902E-300223016ECE}" dt="2021-01-13T16:17:43.181" v="135" actId="1037"/>
          <ac:cxnSpMkLst>
            <pc:docMk/>
            <pc:sldMk cId="4012143654" sldId="439"/>
            <ac:cxnSpMk id="6" creationId="{783B4749-23B9-5F49-9DFC-1AC81FC9211A}"/>
          </ac:cxnSpMkLst>
        </pc:cxnChg>
      </pc:sldChg>
      <pc:sldChg chg="ord">
        <pc:chgData name="Ulrich Seiler" userId="0edbf2de-fbe1-40a8-8391-a00d5f76bf61" providerId="ADAL" clId="{02D03F03-0EA9-4139-902E-300223016ECE}" dt="2021-01-13T16:34:54.075" v="653"/>
        <pc:sldMkLst>
          <pc:docMk/>
          <pc:sldMk cId="688833954" sldId="440"/>
        </pc:sldMkLst>
      </pc:sldChg>
      <pc:sldChg chg="addSp delSp modSp add addAnim delAnim">
        <pc:chgData name="Ulrich Seiler" userId="0edbf2de-fbe1-40a8-8391-a00d5f76bf61" providerId="ADAL" clId="{02D03F03-0EA9-4139-902E-300223016ECE}" dt="2021-01-13T17:39:22.555" v="747" actId="20577"/>
        <pc:sldMkLst>
          <pc:docMk/>
          <pc:sldMk cId="381752342" sldId="441"/>
        </pc:sldMkLst>
        <pc:spChg chg="mod">
          <ac:chgData name="Ulrich Seiler" userId="0edbf2de-fbe1-40a8-8391-a00d5f76bf61" providerId="ADAL" clId="{02D03F03-0EA9-4139-902E-300223016ECE}" dt="2021-01-13T17:39:22.555" v="747" actId="20577"/>
          <ac:spMkLst>
            <pc:docMk/>
            <pc:sldMk cId="381752342" sldId="441"/>
            <ac:spMk id="5" creationId="{2B8CCEE8-2D15-4C08-AA90-84209BFC5A18}"/>
          </ac:spMkLst>
        </pc:spChg>
        <pc:picChg chg="add mod">
          <ac:chgData name="Ulrich Seiler" userId="0edbf2de-fbe1-40a8-8391-a00d5f76bf61" providerId="ADAL" clId="{02D03F03-0EA9-4139-902E-300223016ECE}" dt="2021-01-13T17:39:04.915" v="739" actId="1076"/>
          <ac:picMkLst>
            <pc:docMk/>
            <pc:sldMk cId="381752342" sldId="441"/>
            <ac:picMk id="3" creationId="{DAC78BE4-8694-4586-B9E0-88D6262D6566}"/>
          </ac:picMkLst>
        </pc:picChg>
        <pc:picChg chg="add del">
          <ac:chgData name="Ulrich Seiler" userId="0edbf2de-fbe1-40a8-8391-a00d5f76bf61" providerId="ADAL" clId="{02D03F03-0EA9-4139-902E-300223016ECE}" dt="2021-01-13T16:35:41.999" v="657" actId="478"/>
          <ac:picMkLst>
            <pc:docMk/>
            <pc:sldMk cId="381752342" sldId="441"/>
            <ac:picMk id="6" creationId="{9885E797-E669-42AE-8D47-61573D430177}"/>
          </ac:picMkLst>
        </pc:picChg>
        <pc:picChg chg="add mod">
          <ac:chgData name="Ulrich Seiler" userId="0edbf2de-fbe1-40a8-8391-a00d5f76bf61" providerId="ADAL" clId="{02D03F03-0EA9-4139-902E-300223016ECE}" dt="2021-01-13T17:38:51.547" v="735" actId="1076"/>
          <ac:picMkLst>
            <pc:docMk/>
            <pc:sldMk cId="381752342" sldId="441"/>
            <ac:picMk id="8" creationId="{8C9B8C5B-EEC5-442A-9B76-01F25483790C}"/>
          </ac:picMkLst>
        </pc:picChg>
        <pc:picChg chg="add del">
          <ac:chgData name="Ulrich Seiler" userId="0edbf2de-fbe1-40a8-8391-a00d5f76bf61" providerId="ADAL" clId="{02D03F03-0EA9-4139-902E-300223016ECE}" dt="2021-01-13T16:35:41.999" v="657" actId="478"/>
          <ac:picMkLst>
            <pc:docMk/>
            <pc:sldMk cId="381752342" sldId="441"/>
            <ac:picMk id="9" creationId="{07E0E6E6-705D-423E-AE09-9C677DCC4791}"/>
          </ac:picMkLst>
        </pc:picChg>
        <pc:picChg chg="del">
          <ac:chgData name="Ulrich Seiler" userId="0edbf2de-fbe1-40a8-8391-a00d5f76bf61" providerId="ADAL" clId="{02D03F03-0EA9-4139-902E-300223016ECE}" dt="2021-01-13T16:35:41.999" v="657" actId="478"/>
          <ac:picMkLst>
            <pc:docMk/>
            <pc:sldMk cId="381752342" sldId="441"/>
            <ac:picMk id="11" creationId="{F7C149D1-9336-4B1E-8AD0-2F85F914825F}"/>
          </ac:picMkLst>
        </pc:picChg>
        <pc:picChg chg="add mod">
          <ac:chgData name="Ulrich Seiler" userId="0edbf2de-fbe1-40a8-8391-a00d5f76bf61" providerId="ADAL" clId="{02D03F03-0EA9-4139-902E-300223016ECE}" dt="2021-01-13T17:39:08.198" v="740" actId="1076"/>
          <ac:picMkLst>
            <pc:docMk/>
            <pc:sldMk cId="381752342" sldId="441"/>
            <ac:picMk id="12" creationId="{0BC6EAA3-618B-488F-8EAE-7A6D4B72D737}"/>
          </ac:picMkLst>
        </pc:picChg>
        <pc:picChg chg="add mod ord">
          <ac:chgData name="Ulrich Seiler" userId="0edbf2de-fbe1-40a8-8391-a00d5f76bf61" providerId="ADAL" clId="{02D03F03-0EA9-4139-902E-300223016ECE}" dt="2021-01-13T17:38:53.453" v="736" actId="171"/>
          <ac:picMkLst>
            <pc:docMk/>
            <pc:sldMk cId="381752342" sldId="441"/>
            <ac:picMk id="14" creationId="{BE792894-43FC-4640-9275-F0FA20F211DC}"/>
          </ac:picMkLst>
        </pc:picChg>
        <pc:picChg chg="del">
          <ac:chgData name="Ulrich Seiler" userId="0edbf2de-fbe1-40a8-8391-a00d5f76bf61" providerId="ADAL" clId="{02D03F03-0EA9-4139-902E-300223016ECE}" dt="2021-01-13T16:35:41.999" v="657" actId="478"/>
          <ac:picMkLst>
            <pc:docMk/>
            <pc:sldMk cId="381752342" sldId="441"/>
            <ac:picMk id="16" creationId="{53479279-1DBE-4D94-88E9-B047BF71AB62}"/>
          </ac:picMkLst>
        </pc:picChg>
        <pc:picChg chg="add mod">
          <ac:chgData name="Ulrich Seiler" userId="0edbf2de-fbe1-40a8-8391-a00d5f76bf61" providerId="ADAL" clId="{02D03F03-0EA9-4139-902E-300223016ECE}" dt="2021-01-13T17:39:02.773" v="738" actId="1076"/>
          <ac:picMkLst>
            <pc:docMk/>
            <pc:sldMk cId="381752342" sldId="441"/>
            <ac:picMk id="17" creationId="{804C45BA-5E86-4E4C-B855-7305E3CE05AB}"/>
          </ac:picMkLst>
        </pc:picChg>
        <pc:picChg chg="add mod">
          <ac:chgData name="Ulrich Seiler" userId="0edbf2de-fbe1-40a8-8391-a00d5f76bf61" providerId="ADAL" clId="{02D03F03-0EA9-4139-902E-300223016ECE}" dt="2021-01-13T17:38:59.159" v="737" actId="1076"/>
          <ac:picMkLst>
            <pc:docMk/>
            <pc:sldMk cId="381752342" sldId="441"/>
            <ac:picMk id="19" creationId="{BE99D355-79E4-4242-8CB4-93E6A4573CF7}"/>
          </ac:picMkLst>
        </pc:picChg>
        <pc:picChg chg="add del">
          <ac:chgData name="Ulrich Seiler" userId="0edbf2de-fbe1-40a8-8391-a00d5f76bf61" providerId="ADAL" clId="{02D03F03-0EA9-4139-902E-300223016ECE}" dt="2021-01-13T16:35:41.999" v="657" actId="478"/>
          <ac:picMkLst>
            <pc:docMk/>
            <pc:sldMk cId="381752342" sldId="441"/>
            <ac:picMk id="22" creationId="{FBC69913-03BC-4F12-9C22-63EF67F512FF}"/>
          </ac:picMkLst>
        </pc:picChg>
        <pc:picChg chg="add del">
          <ac:chgData name="Ulrich Seiler" userId="0edbf2de-fbe1-40a8-8391-a00d5f76bf61" providerId="ADAL" clId="{02D03F03-0EA9-4139-902E-300223016ECE}" dt="2021-01-13T16:35:41.999" v="657" actId="478"/>
          <ac:picMkLst>
            <pc:docMk/>
            <pc:sldMk cId="381752342" sldId="441"/>
            <ac:picMk id="24" creationId="{6AE01509-BDAF-466D-A32C-99751D862117}"/>
          </ac:picMkLst>
        </pc:picChg>
        <pc:cxnChg chg="add del">
          <ac:chgData name="Ulrich Seiler" userId="0edbf2de-fbe1-40a8-8391-a00d5f76bf61" providerId="ADAL" clId="{02D03F03-0EA9-4139-902E-300223016ECE}" dt="2021-01-13T16:35:36.270" v="656" actId="478"/>
          <ac:cxnSpMkLst>
            <pc:docMk/>
            <pc:sldMk cId="381752342" sldId="441"/>
            <ac:cxnSpMk id="4" creationId="{00000000-0000-0000-0000-000000000000}"/>
          </ac:cxnSpMkLst>
        </pc:cxnChg>
      </pc:sldChg>
      <pc:sldChg chg="addSp delSp modSp add">
        <pc:chgData name="Ulrich Seiler" userId="0edbf2de-fbe1-40a8-8391-a00d5f76bf61" providerId="ADAL" clId="{02D03F03-0EA9-4139-902E-300223016ECE}" dt="2021-01-13T17:11:59.387" v="681" actId="478"/>
        <pc:sldMkLst>
          <pc:docMk/>
          <pc:sldMk cId="3456548305" sldId="443"/>
        </pc:sldMkLst>
        <pc:spChg chg="del">
          <ac:chgData name="Ulrich Seiler" userId="0edbf2de-fbe1-40a8-8391-a00d5f76bf61" providerId="ADAL" clId="{02D03F03-0EA9-4139-902E-300223016ECE}" dt="2021-01-13T17:11:56.180" v="680" actId="478"/>
          <ac:spMkLst>
            <pc:docMk/>
            <pc:sldMk cId="3456548305" sldId="443"/>
            <ac:spMk id="2" creationId="{704A3170-C96F-401F-A821-3088A7912E3F}"/>
          </ac:spMkLst>
        </pc:spChg>
        <pc:spChg chg="add del mod">
          <ac:chgData name="Ulrich Seiler" userId="0edbf2de-fbe1-40a8-8391-a00d5f76bf61" providerId="ADAL" clId="{02D03F03-0EA9-4139-902E-300223016ECE}" dt="2021-01-13T17:11:59.387" v="681" actId="478"/>
          <ac:spMkLst>
            <pc:docMk/>
            <pc:sldMk cId="3456548305" sldId="443"/>
            <ac:spMk id="4" creationId="{97A4ACDB-9A62-4407-A900-B957759594C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7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68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69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70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71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7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631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A0EA98-5831-4853-B862-C702E6EB345C}" type="slidenum"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sym typeface="Arial" charset="0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934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530930-706F-498D-9BD6-D3C8D652C2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7999D4A-265D-441D-A79D-E985776A8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93518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87233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-396552" y="690003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820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87233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702332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0594" y="3800568"/>
            <a:ext cx="7632848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0" y="1995347"/>
            <a:ext cx="785887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3600">
                <a:latin typeface="+mn-lt"/>
              </a:defRPr>
            </a:lvl1pPr>
          </a:lstStyle>
          <a:p>
            <a:endParaRPr lang="en-US" dirty="0"/>
          </a:p>
        </p:txBody>
      </p:sp>
      <p:pic>
        <p:nvPicPr>
          <p:cNvPr id="9" name="Grafik 8" descr="Ein Bild, das Text enthält.&#10;&#10;Mit hoher Zuverlässigkeit generierte Beschreibung">
            <a:extLst>
              <a:ext uri="{FF2B5EF4-FFF2-40B4-BE49-F238E27FC236}">
                <a16:creationId xmlns:a16="http://schemas.microsoft.com/office/drawing/2014/main" id="{8E14C415-32A6-4313-8C44-C6EE27B965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106929"/>
            <a:ext cx="1844824" cy="18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26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5" name="Datumsplatzhalter 1048584"/>
          <p:cNvSpPr>
            <a:spLocks noGrp="1"/>
          </p:cNvSpPr>
          <p:nvPr>
            <p:ph type="dt" sz="half" idx="2"/>
          </p:nvPr>
        </p:nvSpPr>
        <p:spPr>
          <a:xfrm>
            <a:off x="457200" y="6453187"/>
            <a:ext cx="2890664" cy="268287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baseline="0">
                <a:solidFill>
                  <a:schemeClr val="dk1"/>
                </a:solidFill>
                <a:latin typeface="Arial" charset="0"/>
                <a:sym typeface="Arial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baseline="0">
                <a:solidFill>
                  <a:schemeClr val="dk1"/>
                </a:solidFill>
                <a:latin typeface="Arial" charset="0"/>
                <a:sym typeface="Arial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baseline="0">
                <a:solidFill>
                  <a:schemeClr val="dk1"/>
                </a:solidFill>
                <a:latin typeface="Arial" charset="0"/>
                <a:sym typeface="Arial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baseline="0">
                <a:solidFill>
                  <a:schemeClr val="dk1"/>
                </a:solidFill>
                <a:latin typeface="Arial" charset="0"/>
                <a:sym typeface="Arial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baseline="0">
                <a:solidFill>
                  <a:schemeClr val="dk1"/>
                </a:solidFill>
                <a:latin typeface="Arial" charset="0"/>
                <a:sym typeface="Arial" charset="0"/>
              </a:defRPr>
            </a:lvl5pPr>
          </a:lstStyle>
          <a:p>
            <a:r>
              <a:rPr lang="zh-CN" altLang="en-US" sz="1200">
                <a:solidFill>
                  <a:srgbClr val="000000"/>
                </a:solidFill>
              </a:rPr>
              <a:t>Gesamtkonferenz </a:t>
            </a:r>
            <a:r>
              <a:rPr lang="de-DE" altLang="zh-CN" sz="1200">
                <a:solidFill>
                  <a:srgbClr val="000000"/>
                </a:solidFill>
              </a:rPr>
              <a:t>7</a:t>
            </a:r>
            <a:r>
              <a:rPr lang="zh-CN" altLang="en-US" sz="1200">
                <a:solidFill>
                  <a:srgbClr val="000000"/>
                </a:solidFill>
              </a:rPr>
              <a:t>. </a:t>
            </a:r>
            <a:r>
              <a:rPr lang="de-DE" altLang="zh-CN" sz="1200">
                <a:solidFill>
                  <a:srgbClr val="000000"/>
                </a:solidFill>
              </a:rPr>
              <a:t>September</a:t>
            </a:r>
            <a:r>
              <a:rPr lang="zh-CN" altLang="en-US" sz="1200">
                <a:solidFill>
                  <a:srgbClr val="000000"/>
                </a:solidFill>
              </a:rPr>
              <a:t> 201</a:t>
            </a:r>
            <a:r>
              <a:rPr lang="de-DE" altLang="zh-CN" sz="1200">
                <a:solidFill>
                  <a:srgbClr val="000000"/>
                </a:solidFill>
              </a:rPr>
              <a:t>5</a:t>
            </a:r>
            <a:endParaRPr lang="zh-CN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401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0DA059-FD1F-4291-8FBE-708A48B9B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26DC0A-D305-4A26-AB4C-9ACA0B2B6C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CEBE4EC-E47F-4E94-B6D5-06A1B2AFC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D159-915E-40DB-8947-5F86E08A522A}" type="datetimeFigureOut">
              <a:rPr lang="de-DE" smtClean="0"/>
              <a:t>25.01.2021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CD6FA9E-558C-4663-A6EA-C4DC6D4F6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381F1B0-84D1-4B9A-9096-87711653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D005E-5A07-4D3D-9C80-16912C7024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158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fade/>
      </p:transition>
    </mc:Choice>
    <mc:Fallback xmlns="">
      <p:transition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62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" y="0"/>
            <a:ext cx="341194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335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20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CC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5555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9" r:id="rId3"/>
    <p:sldLayoutId id="2147483680" r:id="rId4"/>
    <p:sldLayoutId id="2147483681" r:id="rId5"/>
    <p:sldLayoutId id="2147483682" r:id="rId6"/>
  </p:sldLayoutIdLst>
  <p:txStyles>
    <p:titleStyle>
      <a:lvl1pPr marL="0" indent="0" algn="ctr" rtl="0" fontAlgn="base" latinLnBrk="1">
        <a:lnSpc>
          <a:spcPct val="100000"/>
        </a:lnSpc>
        <a:spcBef>
          <a:spcPct val="0"/>
        </a:spcBef>
        <a:spcAft>
          <a:spcPct val="0"/>
        </a:spcAft>
        <a:buFontTx/>
        <a:buNone/>
        <a:defRPr sz="4400" b="0" i="0" baseline="0">
          <a:solidFill>
            <a:schemeClr val="lt2"/>
          </a:solidFill>
          <a:latin typeface="Arial" charset="0"/>
          <a:sym typeface="Arial" charset="0"/>
        </a:defRPr>
      </a:lvl1pPr>
    </p:titleStyle>
    <p:bodyStyle>
      <a:lvl1pPr marL="342900" indent="-342900" algn="l" rtl="0" fontAlgn="base" latinLnBrk="1">
        <a:lnSpc>
          <a:spcPct val="100000"/>
        </a:lnSpc>
        <a:spcBef>
          <a:spcPct val="20000"/>
        </a:spcBef>
        <a:spcAft>
          <a:spcPct val="0"/>
        </a:spcAft>
        <a:buSzPct val="100000"/>
        <a:buFontTx/>
        <a:buChar char="•"/>
        <a:defRPr sz="3200" b="0" i="0" baseline="0">
          <a:solidFill>
            <a:schemeClr val="dk1"/>
          </a:solidFill>
          <a:latin typeface="Arial" charset="0"/>
          <a:sym typeface="Arial" charset="0"/>
        </a:defRPr>
      </a:lvl1pPr>
      <a:lvl2pPr marL="742950" indent="-285750" algn="l" rtl="0" fontAlgn="base" latinLnBrk="1">
        <a:lnSpc>
          <a:spcPct val="100000"/>
        </a:lnSpc>
        <a:spcBef>
          <a:spcPct val="20000"/>
        </a:spcBef>
        <a:spcAft>
          <a:spcPct val="0"/>
        </a:spcAft>
        <a:buSzPct val="100000"/>
        <a:buFontTx/>
        <a:buChar char="–"/>
        <a:defRPr sz="2800" b="0" i="0" baseline="0">
          <a:solidFill>
            <a:schemeClr val="dk1"/>
          </a:solidFill>
          <a:latin typeface="Arial" charset="0"/>
          <a:sym typeface="Arial" charset="0"/>
        </a:defRPr>
      </a:lvl2pPr>
      <a:lvl3pPr marL="1143000" indent="-228600" algn="l" rtl="0" fontAlgn="base" latinLnBrk="1">
        <a:lnSpc>
          <a:spcPct val="100000"/>
        </a:lnSpc>
        <a:spcBef>
          <a:spcPct val="20000"/>
        </a:spcBef>
        <a:spcAft>
          <a:spcPct val="0"/>
        </a:spcAft>
        <a:buSzPct val="100000"/>
        <a:buFontTx/>
        <a:buChar char="•"/>
        <a:defRPr sz="2400" b="0" i="0" baseline="0">
          <a:solidFill>
            <a:schemeClr val="dk1"/>
          </a:solidFill>
          <a:latin typeface="Arial" charset="0"/>
          <a:sym typeface="Arial" charset="0"/>
        </a:defRPr>
      </a:lvl3pPr>
      <a:lvl4pPr marL="1600200" indent="-228600" algn="l" rtl="0" fontAlgn="base" latinLnBrk="1">
        <a:lnSpc>
          <a:spcPct val="100000"/>
        </a:lnSpc>
        <a:spcBef>
          <a:spcPct val="20000"/>
        </a:spcBef>
        <a:spcAft>
          <a:spcPct val="0"/>
        </a:spcAft>
        <a:buSzPct val="100000"/>
        <a:buFontTx/>
        <a:buChar char="–"/>
        <a:defRPr sz="2000" b="0" i="0" baseline="0">
          <a:solidFill>
            <a:schemeClr val="dk1"/>
          </a:solidFill>
          <a:latin typeface="Arial" charset="0"/>
          <a:sym typeface="Arial" charset="0"/>
        </a:defRPr>
      </a:lvl4pPr>
      <a:lvl5pPr marL="2057400" indent="-228600" algn="l" rtl="0" fontAlgn="base" latinLnBrk="1">
        <a:lnSpc>
          <a:spcPct val="100000"/>
        </a:lnSpc>
        <a:spcBef>
          <a:spcPct val="20000"/>
        </a:spcBef>
        <a:spcAft>
          <a:spcPct val="0"/>
        </a:spcAft>
        <a:buSzPct val="100000"/>
        <a:buFontTx/>
        <a:buChar char="»"/>
        <a:defRPr sz="2000" b="0" i="0" baseline="0">
          <a:solidFill>
            <a:schemeClr val="dk1"/>
          </a:solidFill>
          <a:latin typeface="Arial" charset="0"/>
          <a:sym typeface="Arial" charset="0"/>
        </a:defRPr>
      </a:lvl5pPr>
    </p:bodyStyle>
    <p:otherStyle>
      <a:lvl1pPr marL="0" indent="0" algn="l" rtl="0" eaLnBrk="1" fontAlgn="base" latinLnBrk="1" hangingPunct="1">
        <a:lnSpc>
          <a:spcPct val="100000"/>
        </a:lnSpc>
        <a:spcBef>
          <a:spcPct val="0"/>
        </a:spcBef>
        <a:spcAft>
          <a:spcPct val="0"/>
        </a:spcAft>
        <a:buFontTx/>
        <a:buNone/>
        <a:defRPr sz="1800" b="0" i="0" baseline="0">
          <a:solidFill>
            <a:schemeClr val="dk1"/>
          </a:solidFill>
          <a:latin typeface="Arial" charset="0"/>
          <a:sym typeface="Arial" charset="0"/>
        </a:defRPr>
      </a:lvl1pPr>
      <a:lvl2pPr marL="457200" indent="0" algn="l" rtl="0" eaLnBrk="1" fontAlgn="base" latinLnBrk="1" hangingPunct="1">
        <a:lnSpc>
          <a:spcPct val="100000"/>
        </a:lnSpc>
        <a:spcBef>
          <a:spcPct val="0"/>
        </a:spcBef>
        <a:spcAft>
          <a:spcPct val="0"/>
        </a:spcAft>
        <a:buFontTx/>
        <a:buNone/>
        <a:defRPr sz="1800" b="0" i="0" baseline="0">
          <a:solidFill>
            <a:schemeClr val="dk1"/>
          </a:solidFill>
          <a:latin typeface="Arial" charset="0"/>
          <a:sym typeface="Arial" charset="0"/>
        </a:defRPr>
      </a:lvl2pPr>
      <a:lvl3pPr marL="914400" indent="0" algn="l" rtl="0" eaLnBrk="1" fontAlgn="base" latinLnBrk="1" hangingPunct="1">
        <a:lnSpc>
          <a:spcPct val="100000"/>
        </a:lnSpc>
        <a:spcBef>
          <a:spcPct val="0"/>
        </a:spcBef>
        <a:spcAft>
          <a:spcPct val="0"/>
        </a:spcAft>
        <a:buFontTx/>
        <a:buNone/>
        <a:defRPr sz="1800" b="0" i="0" baseline="0">
          <a:solidFill>
            <a:schemeClr val="dk1"/>
          </a:solidFill>
          <a:latin typeface="Arial" charset="0"/>
          <a:sym typeface="Arial" charset="0"/>
        </a:defRPr>
      </a:lvl3pPr>
      <a:lvl4pPr marL="1371600" indent="0" algn="l" rtl="0" eaLnBrk="1" fontAlgn="base" latinLnBrk="1" hangingPunct="1">
        <a:lnSpc>
          <a:spcPct val="100000"/>
        </a:lnSpc>
        <a:spcBef>
          <a:spcPct val="0"/>
        </a:spcBef>
        <a:spcAft>
          <a:spcPct val="0"/>
        </a:spcAft>
        <a:buFontTx/>
        <a:buNone/>
        <a:defRPr sz="1800" b="0" i="0" baseline="0">
          <a:solidFill>
            <a:schemeClr val="dk1"/>
          </a:solidFill>
          <a:latin typeface="Arial" charset="0"/>
          <a:sym typeface="Arial" charset="0"/>
        </a:defRPr>
      </a:lvl4pPr>
      <a:lvl5pPr marL="1828800" indent="0" algn="l" rtl="0" eaLnBrk="1" fontAlgn="base" latinLnBrk="1" hangingPunct="1">
        <a:lnSpc>
          <a:spcPct val="100000"/>
        </a:lnSpc>
        <a:spcBef>
          <a:spcPct val="0"/>
        </a:spcBef>
        <a:spcAft>
          <a:spcPct val="0"/>
        </a:spcAft>
        <a:buFontTx/>
        <a:buNone/>
        <a:defRPr sz="1800" b="0" i="0" baseline="0">
          <a:solidFill>
            <a:schemeClr val="dk1"/>
          </a:solidFill>
          <a:latin typeface="Arial" charset="0"/>
          <a:sym typeface="Arial" charset="0"/>
        </a:defRPr>
      </a:lvl5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bbz-merzig.de/broschueren/bro-Erzieher-Vorkurs.pdf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tel:06872/%20609%20123" TargetMode="External"/><Relationship Id="rId7" Type="http://schemas.openxmlformats.org/officeDocument/2006/relationships/image" Target="../media/image8.png"/><Relationship Id="rId2" Type="http://schemas.openxmlformats.org/officeDocument/2006/relationships/hyperlink" Target="https://karriere.awo-saarland.de/2not1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hyperlink" Target="mailto:st-maria@st-maria-weisk.de" TargetMode="External"/><Relationship Id="rId4" Type="http://schemas.openxmlformats.org/officeDocument/2006/relationships/hyperlink" Target="mailto:kita-bahnhofstrasse@mettlach.de" TargetMode="External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mailto:n.holfeltz@merzig.de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pdewald@wadern.de" TargetMode="External"/><Relationship Id="rId2" Type="http://schemas.openxmlformats.org/officeDocument/2006/relationships/hyperlink" Target="mailto:Nicole.Breiner@sos-kinderdorf.de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18" Type="http://schemas.openxmlformats.org/officeDocument/2006/relationships/image" Target="../media/image59.jpeg"/><Relationship Id="rId26" Type="http://schemas.openxmlformats.org/officeDocument/2006/relationships/image" Target="../media/image67.jpeg"/><Relationship Id="rId39" Type="http://schemas.openxmlformats.org/officeDocument/2006/relationships/image" Target="../media/image80.jpeg"/><Relationship Id="rId3" Type="http://schemas.openxmlformats.org/officeDocument/2006/relationships/image" Target="../media/image44.jpeg"/><Relationship Id="rId21" Type="http://schemas.openxmlformats.org/officeDocument/2006/relationships/image" Target="../media/image62.jpeg"/><Relationship Id="rId34" Type="http://schemas.openxmlformats.org/officeDocument/2006/relationships/image" Target="../media/image75.jpeg"/><Relationship Id="rId42" Type="http://schemas.openxmlformats.org/officeDocument/2006/relationships/image" Target="../media/image83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5" Type="http://schemas.openxmlformats.org/officeDocument/2006/relationships/image" Target="../media/image66.jpeg"/><Relationship Id="rId33" Type="http://schemas.openxmlformats.org/officeDocument/2006/relationships/image" Target="../media/image74.jpeg"/><Relationship Id="rId38" Type="http://schemas.openxmlformats.org/officeDocument/2006/relationships/image" Target="../media/image79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7.jpeg"/><Relationship Id="rId20" Type="http://schemas.openxmlformats.org/officeDocument/2006/relationships/image" Target="../media/image61.jpeg"/><Relationship Id="rId29" Type="http://schemas.openxmlformats.org/officeDocument/2006/relationships/image" Target="../media/image70.jpeg"/><Relationship Id="rId41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24" Type="http://schemas.openxmlformats.org/officeDocument/2006/relationships/image" Target="../media/image65.jpeg"/><Relationship Id="rId32" Type="http://schemas.openxmlformats.org/officeDocument/2006/relationships/image" Target="../media/image73.jpeg"/><Relationship Id="rId37" Type="http://schemas.openxmlformats.org/officeDocument/2006/relationships/image" Target="../media/image78.jpeg"/><Relationship Id="rId40" Type="http://schemas.openxmlformats.org/officeDocument/2006/relationships/image" Target="../media/image81.jpeg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23" Type="http://schemas.openxmlformats.org/officeDocument/2006/relationships/image" Target="../media/image64.jpeg"/><Relationship Id="rId28" Type="http://schemas.openxmlformats.org/officeDocument/2006/relationships/image" Target="../media/image69.jpeg"/><Relationship Id="rId36" Type="http://schemas.openxmlformats.org/officeDocument/2006/relationships/image" Target="../media/image77.jpeg"/><Relationship Id="rId10" Type="http://schemas.openxmlformats.org/officeDocument/2006/relationships/image" Target="../media/image51.jpeg"/><Relationship Id="rId19" Type="http://schemas.openxmlformats.org/officeDocument/2006/relationships/image" Target="../media/image60.jpeg"/><Relationship Id="rId31" Type="http://schemas.openxmlformats.org/officeDocument/2006/relationships/image" Target="../media/image72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Relationship Id="rId22" Type="http://schemas.openxmlformats.org/officeDocument/2006/relationships/image" Target="../media/image63.jpeg"/><Relationship Id="rId27" Type="http://schemas.openxmlformats.org/officeDocument/2006/relationships/image" Target="../media/image68.jpeg"/><Relationship Id="rId30" Type="http://schemas.openxmlformats.org/officeDocument/2006/relationships/image" Target="../media/image71.jpeg"/><Relationship Id="rId35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8.jpeg"/><Relationship Id="rId4" Type="http://schemas.openxmlformats.org/officeDocument/2006/relationships/image" Target="../media/image8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u.seiler@bbz-merzige.de" TargetMode="External"/><Relationship Id="rId4" Type="http://schemas.openxmlformats.org/officeDocument/2006/relationships/hyperlink" Target="https://bbz-merzig.de/broschueren/anm-afe.pdf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bbz-merzig.de/broschueren/bro-Erzieher.pdf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4F49417-5C7E-40A9-B18B-804B8F633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50"/>
          <a:stretch/>
        </p:blipFill>
        <p:spPr bwMode="auto">
          <a:xfrm>
            <a:off x="46358" y="1034958"/>
            <a:ext cx="9036495" cy="582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04A3170-C96F-401F-A821-3088A7912E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4788" y="0"/>
            <a:ext cx="9158788" cy="1022362"/>
          </a:xfrm>
        </p:spPr>
        <p:txBody>
          <a:bodyPr>
            <a:normAutofit/>
          </a:bodyPr>
          <a:lstStyle/>
          <a:p>
            <a:pPr algn="l"/>
            <a:r>
              <a:rPr lang="de-DE" sz="3200" b="1" dirty="0"/>
              <a:t>Akademie für Erzieherinnen und Erzieher  </a:t>
            </a:r>
            <a:br>
              <a:rPr lang="de-DE" sz="3200" b="1" dirty="0"/>
            </a:br>
            <a:r>
              <a:rPr lang="de-DE" sz="3200" b="1" dirty="0"/>
              <a:t>Fachschule für Sozialpädagogik</a:t>
            </a:r>
          </a:p>
        </p:txBody>
      </p:sp>
    </p:spTree>
    <p:extLst>
      <p:ext uri="{BB962C8B-B14F-4D97-AF65-F5344CB8AC3E}">
        <p14:creationId xmlns:p14="http://schemas.microsoft.com/office/powerpoint/2010/main" val="775530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5">
            <a:extLst>
              <a:ext uri="{FF2B5EF4-FFF2-40B4-BE49-F238E27FC236}">
                <a16:creationId xmlns:a16="http://schemas.microsoft.com/office/drawing/2014/main" id="{9E550B6B-A452-49F9-8B31-2716F73BA5A5}"/>
              </a:ext>
            </a:extLst>
          </p:cNvPr>
          <p:cNvSpPr txBox="1"/>
          <p:nvPr/>
        </p:nvSpPr>
        <p:spPr>
          <a:xfrm>
            <a:off x="210723" y="2274838"/>
            <a:ext cx="84666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>
              <a:buFont typeface="Arial" panose="020B0604020202020204" pitchFamily="34" charset="0"/>
              <a:buChar char="•"/>
            </a:pPr>
            <a:endParaRPr lang="de-DE" sz="2400" dirty="0"/>
          </a:p>
          <a:p>
            <a:pPr lvl="1"/>
            <a:endParaRPr lang="de-DE" sz="2400" dirty="0"/>
          </a:p>
          <a:p>
            <a:pPr lvl="1"/>
            <a:endParaRPr lang="de-DE" sz="2400" dirty="0"/>
          </a:p>
          <a:p>
            <a:pPr lvl="1"/>
            <a:endParaRPr lang="de-DE" sz="2400" dirty="0"/>
          </a:p>
          <a:p>
            <a:pPr lvl="1"/>
            <a:endParaRPr lang="de-DE" sz="2400" dirty="0"/>
          </a:p>
          <a:p>
            <a:pPr lvl="1"/>
            <a:endParaRPr lang="de-DE" sz="2400" dirty="0"/>
          </a:p>
        </p:txBody>
      </p:sp>
      <p:sp>
        <p:nvSpPr>
          <p:cNvPr id="2" name="Rechteck 1"/>
          <p:cNvSpPr/>
          <p:nvPr/>
        </p:nvSpPr>
        <p:spPr>
          <a:xfrm>
            <a:off x="179512" y="548680"/>
            <a:ext cx="84666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latin typeface="+mn-lt"/>
              </a:rPr>
              <a:t>2. Fachpraktische Ausbildung </a:t>
            </a:r>
          </a:p>
          <a:p>
            <a:r>
              <a:rPr lang="de-DE" sz="2000" b="1" dirty="0">
                <a:solidFill>
                  <a:schemeClr val="bg1"/>
                </a:solidFill>
                <a:latin typeface="+mn-lt"/>
              </a:rPr>
              <a:t>2.5 Anerkennungsjahr</a:t>
            </a:r>
          </a:p>
        </p:txBody>
      </p:sp>
      <p:cxnSp>
        <p:nvCxnSpPr>
          <p:cNvPr id="6" name="Gerade Verbindung 5"/>
          <p:cNvCxnSpPr/>
          <p:nvPr/>
        </p:nvCxnSpPr>
        <p:spPr>
          <a:xfrm>
            <a:off x="251520" y="1484784"/>
            <a:ext cx="839467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C4F7A00F-11CB-4B78-AB3F-9AEDE1F569C1}"/>
              </a:ext>
            </a:extLst>
          </p:cNvPr>
          <p:cNvSpPr txBox="1"/>
          <p:nvPr/>
        </p:nvSpPr>
        <p:spPr>
          <a:xfrm>
            <a:off x="1259632" y="2780928"/>
            <a:ext cx="5688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1500 Stunden Praxis in einer Einrichtung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80 Stunden begleitender Schulbesuch</a:t>
            </a:r>
          </a:p>
        </p:txBody>
      </p:sp>
    </p:spTree>
    <p:extLst>
      <p:ext uri="{BB962C8B-B14F-4D97-AF65-F5344CB8AC3E}">
        <p14:creationId xmlns:p14="http://schemas.microsoft.com/office/powerpoint/2010/main" val="1014037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5">
            <a:extLst>
              <a:ext uri="{FF2B5EF4-FFF2-40B4-BE49-F238E27FC236}">
                <a16:creationId xmlns:a16="http://schemas.microsoft.com/office/drawing/2014/main" id="{9E550B6B-A452-49F9-8B31-2716F73BA5A5}"/>
              </a:ext>
            </a:extLst>
          </p:cNvPr>
          <p:cNvSpPr txBox="1"/>
          <p:nvPr/>
        </p:nvSpPr>
        <p:spPr>
          <a:xfrm>
            <a:off x="-4384" y="2267286"/>
            <a:ext cx="846667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e-DE" sz="2400" b="1" dirty="0" err="1"/>
              <a:t>Zulassungvoraussetzungen</a:t>
            </a:r>
            <a:endParaRPr lang="de-DE" sz="24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/>
              <a:t>Bestandene 1. Teilprüfung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/>
              <a:t>Ordnungsgemäße Absolvierung des Anerkennungsjahres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/>
              <a:t>Bewährungsbericht mit mindestens der Note „ausreichend“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sz="2400" dirty="0"/>
              <a:t>Mündliches Kolloquium (20 Minuten)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sz="2400" dirty="0"/>
              <a:t>Mit dem Bestehen der 2. Teilprüfungen werden die Berechtigungen der Allgemeinen Fachhochschulreife erteilt.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sz="2400" b="1" dirty="0"/>
              <a:t>Abschluss als staatlich erkannter Erzieher/staatlich anerkannte Erzieherin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e-DE" sz="2400" dirty="0"/>
          </a:p>
          <a:p>
            <a:pPr lvl="1"/>
            <a:endParaRPr lang="de-DE" sz="2400" dirty="0"/>
          </a:p>
          <a:p>
            <a:pPr lvl="1"/>
            <a:endParaRPr lang="de-DE" sz="2400" dirty="0"/>
          </a:p>
          <a:p>
            <a:pPr lvl="1"/>
            <a:endParaRPr lang="de-DE" sz="2400" dirty="0"/>
          </a:p>
          <a:p>
            <a:pPr lvl="1"/>
            <a:endParaRPr lang="de-DE" sz="2400" dirty="0"/>
          </a:p>
          <a:p>
            <a:pPr lvl="1"/>
            <a:endParaRPr lang="de-DE" sz="2400" dirty="0"/>
          </a:p>
        </p:txBody>
      </p:sp>
      <p:cxnSp>
        <p:nvCxnSpPr>
          <p:cNvPr id="6" name="Gerade Verbindung 5"/>
          <p:cNvCxnSpPr/>
          <p:nvPr/>
        </p:nvCxnSpPr>
        <p:spPr>
          <a:xfrm>
            <a:off x="251520" y="1484784"/>
            <a:ext cx="839467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3EEE59C3-9B52-40DE-8371-E1C6807548B2}"/>
              </a:ext>
            </a:extLst>
          </p:cNvPr>
          <p:cNvSpPr txBox="1"/>
          <p:nvPr/>
        </p:nvSpPr>
        <p:spPr>
          <a:xfrm>
            <a:off x="472726" y="1700513"/>
            <a:ext cx="8011232" cy="461665"/>
          </a:xfrm>
          <a:prstGeom prst="rect">
            <a:avLst/>
          </a:prstGeom>
          <a:solidFill>
            <a:srgbClr val="99B6D3"/>
          </a:solidFill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Zweite Teilprüfung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8845170-B0DD-4048-892C-C667EFD2B6A8}"/>
              </a:ext>
            </a:extLst>
          </p:cNvPr>
          <p:cNvSpPr/>
          <p:nvPr/>
        </p:nvSpPr>
        <p:spPr>
          <a:xfrm>
            <a:off x="179512" y="548680"/>
            <a:ext cx="84666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latin typeface="+mn-lt"/>
              </a:rPr>
              <a:t>2. Fachpraktische Ausbildung (Anerkennungsjahr)</a:t>
            </a:r>
          </a:p>
          <a:p>
            <a:r>
              <a:rPr lang="de-DE" sz="2000" b="1" dirty="0">
                <a:solidFill>
                  <a:schemeClr val="bg1"/>
                </a:solidFill>
                <a:latin typeface="+mn-lt"/>
              </a:rPr>
              <a:t>2.6 Zweite Teilprüfung</a:t>
            </a:r>
          </a:p>
        </p:txBody>
      </p:sp>
    </p:spTree>
    <p:extLst>
      <p:ext uri="{BB962C8B-B14F-4D97-AF65-F5344CB8AC3E}">
        <p14:creationId xmlns:p14="http://schemas.microsoft.com/office/powerpoint/2010/main" val="24488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F0EDD9A6-4BEB-4826-9352-16DB2738DA62}"/>
              </a:ext>
            </a:extLst>
          </p:cNvPr>
          <p:cNvSpPr/>
          <p:nvPr/>
        </p:nvSpPr>
        <p:spPr>
          <a:xfrm>
            <a:off x="569818" y="3573016"/>
            <a:ext cx="8394670" cy="7920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CDB2E634-F295-42C6-96CE-B22A8CDBBC1C}"/>
              </a:ext>
            </a:extLst>
          </p:cNvPr>
          <p:cNvSpPr/>
          <p:nvPr/>
        </p:nvSpPr>
        <p:spPr>
          <a:xfrm>
            <a:off x="179512" y="1591047"/>
            <a:ext cx="8466678" cy="480131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55600" indent="-355600">
              <a:spcBef>
                <a:spcPts val="0"/>
              </a:spcBef>
              <a:spcAft>
                <a:spcPts val="0"/>
              </a:spcAft>
            </a:pPr>
            <a:r>
              <a:rPr lang="de-DE" sz="1600" kern="1400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</a:rPr>
              <a:t>1.</a:t>
            </a:r>
            <a:r>
              <a:rPr lang="de-DE" sz="1600" kern="14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</a:rPr>
              <a:t> </a:t>
            </a:r>
            <a:r>
              <a:rPr lang="de-DE" sz="1600" b="1" kern="1400" dirty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</a:rPr>
              <a:t>Mittlerer Bildungsabschluss </a:t>
            </a:r>
            <a:endParaRPr lang="de-DE" sz="1600" kern="14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</a:endParaRPr>
          </a:p>
          <a:p>
            <a:pPr marL="355600" indent="-355600">
              <a:spcBef>
                <a:spcPts val="0"/>
              </a:spcBef>
              <a:spcAft>
                <a:spcPts val="0"/>
              </a:spcAft>
            </a:pPr>
            <a:r>
              <a:rPr lang="de-DE" sz="1600" kern="1400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</a:rPr>
              <a:t>2.</a:t>
            </a:r>
            <a:r>
              <a:rPr lang="de-DE" sz="1600" kern="14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</a:rPr>
              <a:t> </a:t>
            </a:r>
            <a:r>
              <a:rPr lang="de-DE" sz="1600" kern="1400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</a:rPr>
              <a:t>Ein Nachweis über die Erfüllung der </a:t>
            </a:r>
            <a:r>
              <a:rPr lang="de-DE" sz="1600" b="1" kern="1400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</a:rPr>
              <a:t>berufspraktischen Voraussetzungen durch</a:t>
            </a:r>
            <a:r>
              <a:rPr lang="de-DE" sz="1600" kern="1400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</a:rPr>
              <a:t>:</a:t>
            </a:r>
            <a:endParaRPr lang="de-DE" sz="1600" kern="14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marL="722313" marR="0" indent="-355600" algn="just">
              <a:spcBef>
                <a:spcPts val="0"/>
              </a:spcBef>
              <a:spcAft>
                <a:spcPts val="0"/>
              </a:spcAft>
              <a:tabLst>
                <a:tab pos="-769924800" algn="l"/>
                <a:tab pos="627063" algn="l"/>
                <a:tab pos="723900" algn="l"/>
              </a:tabLst>
            </a:pPr>
            <a:r>
              <a:rPr lang="de-DE" sz="1600" kern="1400" dirty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·</a:t>
            </a:r>
            <a:r>
              <a:rPr lang="de-DE" sz="1600" kern="14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</a:rPr>
              <a:t> </a:t>
            </a:r>
            <a:r>
              <a:rPr lang="de-DE" sz="1600" kern="1400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</a:rPr>
              <a:t>eine abgeschlossene einschlägige Berufsausbildung (Kinderpflege, </a:t>
            </a:r>
            <a:br>
              <a:rPr lang="de-DE" sz="1600" kern="1400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</a:rPr>
            </a:br>
            <a:r>
              <a:rPr lang="de-DE" sz="1600" kern="1400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</a:rPr>
              <a:t>Fachkraft für Haushaltsführung und ambulante Betreuung)</a:t>
            </a:r>
            <a:endParaRPr lang="de-DE" sz="1600" kern="14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marL="722313" indent="-355600" algn="ctr">
              <a:spcBef>
                <a:spcPts val="0"/>
              </a:spcBef>
              <a:spcAft>
                <a:spcPts val="0"/>
              </a:spcAft>
              <a:tabLst>
                <a:tab pos="-769924800" algn="l"/>
                <a:tab pos="354013" algn="l"/>
                <a:tab pos="442913" algn="l"/>
              </a:tabLst>
            </a:pPr>
            <a:r>
              <a:rPr lang="de-DE" sz="1600" u="sng" kern="1400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</a:rPr>
              <a:t>oder</a:t>
            </a:r>
            <a:endParaRPr lang="de-DE" sz="1600" kern="14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marL="722313" marR="0" indent="-355600" algn="just">
              <a:spcBef>
                <a:spcPts val="0"/>
              </a:spcBef>
              <a:spcAft>
                <a:spcPts val="0"/>
              </a:spcAft>
              <a:tabLst>
                <a:tab pos="-769924800" algn="l"/>
                <a:tab pos="627063" algn="l"/>
                <a:tab pos="723900" algn="l"/>
              </a:tabLst>
            </a:pPr>
            <a:r>
              <a:rPr lang="de-DE" sz="1600" kern="1400" dirty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·</a:t>
            </a:r>
            <a:r>
              <a:rPr lang="de-DE" sz="1600" kern="14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</a:rPr>
              <a:t>  </a:t>
            </a:r>
            <a:r>
              <a:rPr lang="de-DE" sz="1600" kern="1400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</a:rPr>
              <a:t>eine mindestens vierjährige einschlägige Berufserfahrung</a:t>
            </a:r>
            <a:endParaRPr lang="de-DE" sz="1600" kern="14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marL="722313" indent="-355600" algn="ctr">
              <a:spcBef>
                <a:spcPts val="0"/>
              </a:spcBef>
              <a:spcAft>
                <a:spcPts val="0"/>
              </a:spcAft>
              <a:tabLst>
                <a:tab pos="-769924800" algn="l"/>
                <a:tab pos="354013" algn="l"/>
                <a:tab pos="442913" algn="l"/>
                <a:tab pos="530225" algn="l"/>
              </a:tabLst>
            </a:pPr>
            <a:r>
              <a:rPr lang="de-DE" sz="1600" u="sng" kern="1400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</a:rPr>
              <a:t>oder</a:t>
            </a:r>
            <a:endParaRPr lang="de-DE" sz="1600" kern="14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marL="722313" marR="0" indent="-355600" algn="just">
              <a:spcBef>
                <a:spcPts val="0"/>
              </a:spcBef>
              <a:spcAft>
                <a:spcPts val="0"/>
              </a:spcAft>
              <a:tabLst>
                <a:tab pos="-769924800" algn="l"/>
                <a:tab pos="627063" algn="l"/>
                <a:tab pos="723900" algn="l"/>
              </a:tabLst>
            </a:pPr>
            <a:r>
              <a:rPr lang="de-DE" sz="1600" kern="1400" dirty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·</a:t>
            </a:r>
            <a:r>
              <a:rPr lang="de-DE" sz="1600" kern="14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</a:rPr>
              <a:t> </a:t>
            </a:r>
            <a:r>
              <a:rPr lang="de-DE" sz="1600" b="1" kern="1400" dirty="0">
                <a:solidFill>
                  <a:schemeClr val="bg1"/>
                </a:solidFill>
                <a:latin typeface="Verdana" panose="020B0604030504040204" pitchFamily="34" charset="0"/>
              </a:rPr>
              <a:t>einen  erfolgreich absolvierten einjährigen Vorkurs in einer </a:t>
            </a:r>
            <a:br>
              <a:rPr lang="de-DE" sz="1600" b="1" kern="1400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de-DE" sz="1600" b="1" kern="1400" dirty="0">
                <a:solidFill>
                  <a:schemeClr val="bg1"/>
                </a:solidFill>
                <a:latin typeface="Verdana" panose="020B0604030504040204" pitchFamily="34" charset="0"/>
              </a:rPr>
              <a:t>sozialpädagogischen Einrichtung </a:t>
            </a:r>
            <a:r>
              <a:rPr lang="de-DE" sz="1600" kern="1400" dirty="0">
                <a:solidFill>
                  <a:schemeClr val="bg1"/>
                </a:solidFill>
                <a:latin typeface="Verdana" panose="020B0604030504040204" pitchFamily="34" charset="0"/>
              </a:rPr>
              <a:t>bzw. eine andere von der </a:t>
            </a:r>
            <a:br>
              <a:rPr lang="de-DE" sz="1600" kern="1400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de-DE" sz="1600" kern="1400" dirty="0">
                <a:solidFill>
                  <a:schemeClr val="bg1"/>
                </a:solidFill>
                <a:latin typeface="Verdana" panose="020B0604030504040204" pitchFamily="34" charset="0"/>
              </a:rPr>
              <a:t>Schulbehörde anerkannte gleichwertige Qualifizierung.</a:t>
            </a:r>
            <a:endParaRPr lang="de-DE" sz="1600" kern="14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722313" marR="0" indent="-355600" algn="ctr">
              <a:spcBef>
                <a:spcPts val="0"/>
              </a:spcBef>
              <a:spcAft>
                <a:spcPts val="0"/>
              </a:spcAft>
            </a:pPr>
            <a:r>
              <a:rPr lang="de-DE" sz="1600" u="sng" kern="1400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</a:rPr>
              <a:t>oder</a:t>
            </a:r>
          </a:p>
          <a:p>
            <a:pPr marL="722313" marR="0" indent="-3556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kern="1400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</a:rPr>
              <a:t>Hochschulreife in Verbindung mit einem mindestens sechswöchigen </a:t>
            </a:r>
          </a:p>
          <a:p>
            <a:pPr marL="722313" marR="0" algn="just">
              <a:spcBef>
                <a:spcPts val="0"/>
              </a:spcBef>
              <a:spcAft>
                <a:spcPts val="0"/>
              </a:spcAft>
            </a:pPr>
            <a:r>
              <a:rPr lang="de-DE" sz="1600" kern="1400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</a:rPr>
              <a:t>Praktikum </a:t>
            </a:r>
          </a:p>
          <a:p>
            <a:pPr marL="722313" marR="0" indent="-355600" algn="ctr">
              <a:spcBef>
                <a:spcPts val="0"/>
              </a:spcBef>
              <a:spcAft>
                <a:spcPts val="0"/>
              </a:spcAft>
            </a:pPr>
            <a:r>
              <a:rPr lang="de-DE" sz="1600" u="sng" kern="1400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</a:rPr>
              <a:t>oder</a:t>
            </a:r>
            <a:r>
              <a:rPr lang="de-DE" sz="1600" kern="1400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</a:rPr>
              <a:t> </a:t>
            </a:r>
          </a:p>
          <a:p>
            <a:pPr marL="722313" marR="0" indent="-3556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42913" algn="l"/>
              </a:tabLst>
            </a:pPr>
            <a:r>
              <a:rPr lang="de-DE" sz="1600" kern="1400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</a:rPr>
              <a:t>Berufsausbildung mit mittlerem Bildungsabschluss in Verbindung mit </a:t>
            </a:r>
          </a:p>
          <a:p>
            <a:pPr marL="722313" marR="0" algn="just">
              <a:spcBef>
                <a:spcPts val="0"/>
              </a:spcBef>
              <a:spcAft>
                <a:spcPts val="0"/>
              </a:spcAft>
              <a:tabLst>
                <a:tab pos="442913" algn="l"/>
              </a:tabLst>
            </a:pPr>
            <a:r>
              <a:rPr lang="de-DE" sz="1600" kern="1400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</a:rPr>
              <a:t>einem mindestens sechswöchigen Praktikum</a:t>
            </a:r>
          </a:p>
          <a:p>
            <a:pPr marL="355600" marR="0" indent="-355600" algn="just">
              <a:spcBef>
                <a:spcPts val="0"/>
              </a:spcBef>
              <a:spcAft>
                <a:spcPts val="0"/>
              </a:spcAft>
            </a:pPr>
            <a:endParaRPr lang="de-DE" sz="1600" kern="1400" dirty="0">
              <a:solidFill>
                <a:schemeClr val="bg1">
                  <a:lumMod val="75000"/>
                </a:schemeClr>
              </a:solidFill>
              <a:latin typeface="Verdana" panose="020B0604030504040204" pitchFamily="34" charset="0"/>
            </a:endParaRPr>
          </a:p>
          <a:p>
            <a:pPr marL="355600" marR="0" indent="-355600" algn="just">
              <a:spcBef>
                <a:spcPts val="0"/>
              </a:spcBef>
              <a:spcAft>
                <a:spcPts val="0"/>
              </a:spcAft>
            </a:pPr>
            <a:r>
              <a:rPr lang="de-DE" sz="1600" kern="1400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</a:rPr>
              <a:t>3.</a:t>
            </a:r>
            <a:r>
              <a:rPr lang="de-DE" sz="1600" kern="14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</a:rPr>
              <a:t> </a:t>
            </a:r>
            <a:r>
              <a:rPr lang="de-DE" sz="1600" kern="1400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</a:rPr>
              <a:t>ein</a:t>
            </a:r>
            <a:r>
              <a:rPr lang="de-DE" sz="1600" b="1" kern="1400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</a:rPr>
              <a:t> ärztlicher Nachweis</a:t>
            </a:r>
            <a:r>
              <a:rPr lang="de-DE" sz="1600" kern="1400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</a:rPr>
              <a:t> über die gesundheitliche Eignung für den </a:t>
            </a:r>
            <a:br>
              <a:rPr lang="de-DE" sz="1600" kern="1400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</a:rPr>
            </a:br>
            <a:r>
              <a:rPr lang="de-DE" sz="1600" kern="1400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</a:rPr>
              <a:t>Beruf.</a:t>
            </a:r>
            <a:endParaRPr lang="de-DE" sz="1600" kern="14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2000" kern="14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</a:rPr>
              <a:t> </a:t>
            </a:r>
          </a:p>
        </p:txBody>
      </p:sp>
      <p:cxnSp>
        <p:nvCxnSpPr>
          <p:cNvPr id="18" name="Gerade Verbindung 17"/>
          <p:cNvCxnSpPr/>
          <p:nvPr/>
        </p:nvCxnSpPr>
        <p:spPr>
          <a:xfrm>
            <a:off x="251520" y="1268760"/>
            <a:ext cx="839467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feld 3"/>
          <p:cNvSpPr txBox="1"/>
          <p:nvPr/>
        </p:nvSpPr>
        <p:spPr>
          <a:xfrm>
            <a:off x="179512" y="332656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chemeClr val="bg1"/>
                </a:solidFill>
                <a:latin typeface="Calibri" panose="020F0502020204030204"/>
              </a:rPr>
              <a:t>3. Der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/>
              </a:rPr>
              <a:t>Vorbereitungskurs</a:t>
            </a:r>
            <a:endParaRPr lang="en-US" sz="2800" b="1" dirty="0">
              <a:solidFill>
                <a:schemeClr val="bg1"/>
              </a:solidFill>
              <a:latin typeface="Calibri" panose="020F0502020204030204"/>
            </a:endParaRPr>
          </a:p>
          <a:p>
            <a:pPr lvl="0">
              <a:defRPr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/>
              </a:rPr>
              <a:t>3.1 </a:t>
            </a:r>
            <a:r>
              <a:rPr lang="en-US" sz="2000" b="1" dirty="0" err="1">
                <a:solidFill>
                  <a:schemeClr val="bg1"/>
                </a:solidFill>
                <a:latin typeface="Calibri" panose="020F0502020204030204"/>
              </a:rPr>
              <a:t>Zugangsvoraussetzungen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alibri" panose="020F0502020204030204"/>
              </a:rPr>
              <a:t>zum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alibri" panose="020F0502020204030204"/>
              </a:rPr>
              <a:t>Besuch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/>
              </a:rPr>
              <a:t> des </a:t>
            </a:r>
            <a:r>
              <a:rPr lang="en-US" sz="2000" b="1" dirty="0" err="1">
                <a:solidFill>
                  <a:schemeClr val="bg1"/>
                </a:solidFill>
                <a:latin typeface="Calibri" panose="020F0502020204030204"/>
              </a:rPr>
              <a:t>Vorbereitungskurses</a:t>
            </a:r>
            <a:endParaRPr lang="de-DE" sz="2000" dirty="0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8679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Gerade Verbindung 17"/>
          <p:cNvCxnSpPr/>
          <p:nvPr/>
        </p:nvCxnSpPr>
        <p:spPr>
          <a:xfrm>
            <a:off x="251520" y="1268760"/>
            <a:ext cx="839467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feld 3"/>
          <p:cNvSpPr txBox="1"/>
          <p:nvPr/>
        </p:nvSpPr>
        <p:spPr>
          <a:xfrm>
            <a:off x="179512" y="332656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sym typeface="Arial" charset="0"/>
              </a:rPr>
              <a:t>3.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sym typeface="Arial" charset="0"/>
              </a:rPr>
              <a:t>Vorbereitungskurs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sym typeface="Arial" charset="0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/>
              </a:rPr>
              <a:t>3.1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sym typeface="Arial" charset="0"/>
              </a:rPr>
              <a:t>Zugangsvoraussetzungen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sym typeface="Arial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sym typeface="Arial" charset="0"/>
              </a:rPr>
              <a:t>zum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sym typeface="Arial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sym typeface="Arial" charset="0"/>
              </a:rPr>
              <a:t>Besuch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sym typeface="Arial" charset="0"/>
              </a:rPr>
              <a:t> des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sym typeface="Arial" charset="0"/>
              </a:rPr>
              <a:t>Vorbereitungskurses</a:t>
            </a: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sym typeface="Arial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D098BB0-9377-49CF-A281-05EAC543BA0B}"/>
              </a:ext>
            </a:extLst>
          </p:cNvPr>
          <p:cNvSpPr/>
          <p:nvPr/>
        </p:nvSpPr>
        <p:spPr>
          <a:xfrm>
            <a:off x="221226" y="2598980"/>
            <a:ext cx="6222982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marR="0" lvl="0" indent="-355600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sym typeface="Arial" charset="0"/>
              </a:rPr>
              <a:t>1.</a:t>
            </a:r>
            <a:r>
              <a:rPr kumimoji="0" lang="de-DE" sz="20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 charset="0"/>
              </a:rPr>
              <a:t> </a:t>
            </a:r>
            <a:r>
              <a:rPr kumimoji="0" lang="de-DE" sz="180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sym typeface="Arial" charset="0"/>
              </a:rPr>
              <a:t>Mittlerer Bildungsabschluss,</a:t>
            </a:r>
            <a:endParaRPr kumimoji="0" lang="de-DE" sz="2000" i="0" u="none" strike="noStrike" kern="14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sym typeface="Arial" charset="0"/>
            </a:endParaRPr>
          </a:p>
          <a:p>
            <a:pPr marL="355600" marR="0" lvl="0" indent="-355600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sym typeface="Arial" charset="0"/>
              </a:rPr>
              <a:t>2.</a:t>
            </a:r>
            <a:r>
              <a:rPr kumimoji="0" lang="de-DE" sz="200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 charset="0"/>
              </a:rPr>
              <a:t> </a:t>
            </a:r>
            <a:r>
              <a:rPr kumimoji="0" lang="de-DE" sz="180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sym typeface="Arial" charset="0"/>
              </a:rPr>
              <a:t>Praktikantenvertrag mit einer pädagogischen Ein-richtung,</a:t>
            </a:r>
            <a:endParaRPr kumimoji="0" lang="de-DE" sz="2000" i="0" u="none" strike="noStrike" kern="14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sym typeface="Arial" charset="0"/>
            </a:endParaRPr>
          </a:p>
          <a:p>
            <a:pPr marL="355600" marR="0" lvl="0" indent="-355600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sym typeface="Arial" charset="0"/>
              </a:rPr>
              <a:t>3.</a:t>
            </a:r>
            <a:r>
              <a:rPr kumimoji="0" lang="de-DE" sz="200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 charset="0"/>
              </a:rPr>
              <a:t> </a:t>
            </a:r>
            <a:r>
              <a:rPr kumimoji="0" lang="de-DE" sz="180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sym typeface="Arial" charset="0"/>
              </a:rPr>
              <a:t>ein ärztlicher Nachweis über die gesundheitliche Eignung für den </a:t>
            </a:r>
            <a:br>
              <a:rPr kumimoji="0" lang="de-DE" sz="180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sym typeface="Arial" charset="0"/>
              </a:rPr>
            </a:br>
            <a:r>
              <a:rPr kumimoji="0" lang="de-DE" sz="180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sym typeface="Arial" charset="0"/>
              </a:rPr>
              <a:t>Beruf,</a:t>
            </a:r>
            <a:endParaRPr kumimoji="0" lang="de-DE" sz="2000" i="0" u="none" strike="noStrike" kern="14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sym typeface="Arial" charset="0"/>
            </a:endParaRPr>
          </a:p>
          <a:p>
            <a:pPr marL="355600" marR="0" lvl="0" indent="-355600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sym typeface="Arial" charset="0"/>
              </a:rPr>
              <a:t>4.</a:t>
            </a:r>
            <a:r>
              <a:rPr kumimoji="0" lang="de-DE" sz="200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 charset="0"/>
              </a:rPr>
              <a:t> </a:t>
            </a:r>
            <a:r>
              <a:rPr kumimoji="0" lang="de-DE" sz="180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sym typeface="Arial" charset="0"/>
              </a:rPr>
              <a:t>ein lückenloser Lebenslauf (inkl. Bewerbungsfoto) mit Darstellung des Bildungsweges,</a:t>
            </a:r>
            <a:endParaRPr kumimoji="0" lang="de-DE" sz="2000" i="0" u="none" strike="noStrike" kern="14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sym typeface="Arial" charset="0"/>
            </a:endParaRPr>
          </a:p>
          <a:p>
            <a:pPr marL="355600" marR="0" lvl="0" indent="-355600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sym typeface="Arial" charset="0"/>
              </a:rPr>
              <a:t>5.</a:t>
            </a:r>
            <a:r>
              <a:rPr kumimoji="0" lang="de-DE" sz="200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 charset="0"/>
              </a:rPr>
              <a:t> </a:t>
            </a:r>
            <a:r>
              <a:rPr kumimoji="0" lang="de-DE" sz="180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sym typeface="Arial" charset="0"/>
              </a:rPr>
              <a:t>ein gültiges Ausweisdokument.</a:t>
            </a:r>
            <a:endParaRPr kumimoji="0" lang="de-DE" sz="2000" i="0" u="none" strike="noStrike" kern="14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sym typeface="Arial" charset="0"/>
            </a:endParaRPr>
          </a:p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 charset="0"/>
              </a:rPr>
              <a:t> 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82C1BA6-8D71-4E85-9FAC-F1059828F2F6}"/>
              </a:ext>
            </a:extLst>
          </p:cNvPr>
          <p:cNvSpPr txBox="1"/>
          <p:nvPr/>
        </p:nvSpPr>
        <p:spPr>
          <a:xfrm>
            <a:off x="287524" y="1527373"/>
            <a:ext cx="8358666" cy="707886"/>
          </a:xfrm>
          <a:prstGeom prst="rect">
            <a:avLst/>
          </a:prstGeom>
          <a:solidFill>
            <a:srgbClr val="95ADC5"/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Der einjährige Vorkurs muss besucht werden, wenn keine fach-</a:t>
            </a:r>
          </a:p>
          <a:p>
            <a:r>
              <a:rPr lang="de-DE" sz="2000" b="1" dirty="0">
                <a:solidFill>
                  <a:schemeClr val="bg1"/>
                </a:solidFill>
              </a:rPr>
              <a:t>praktischen Erfahrungen vorliegen</a:t>
            </a:r>
            <a:r>
              <a:rPr lang="de-DE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BCC1F6C-2752-47FC-AAE4-BD1278977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2348880"/>
            <a:ext cx="1781175" cy="379095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467ABC7-5827-4DAB-9B3D-0AD9C0C08A6A}"/>
              </a:ext>
            </a:extLst>
          </p:cNvPr>
          <p:cNvSpPr txBox="1"/>
          <p:nvPr/>
        </p:nvSpPr>
        <p:spPr>
          <a:xfrm>
            <a:off x="6444208" y="6253451"/>
            <a:ext cx="1944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linkClick r:id="rId3"/>
              </a:rPr>
              <a:t>Link zum Flyer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6174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ylinder 2"/>
          <p:cNvSpPr/>
          <p:nvPr/>
        </p:nvSpPr>
        <p:spPr>
          <a:xfrm>
            <a:off x="567031" y="1644370"/>
            <a:ext cx="2996857" cy="4116350"/>
          </a:xfrm>
          <a:prstGeom prst="can">
            <a:avLst>
              <a:gd name="adj" fmla="val 401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129715" y="2040983"/>
            <a:ext cx="2202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2 Tage Schule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639039" y="2947591"/>
            <a:ext cx="2857103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charset="0"/>
              </a:rPr>
              <a:t>Lernfeld 1: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charset="0"/>
              </a:rPr>
              <a:t>Berufsmotivation und Orientierung 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charset="0"/>
              </a:rPr>
              <a:t>im Berufsfeld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50052" y="3861048"/>
            <a:ext cx="2857103" cy="5539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charset="0"/>
              </a:rPr>
              <a:t>Lernfeld 2: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charset="0"/>
              </a:rPr>
              <a:t>Beobachtung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50052" y="4509120"/>
            <a:ext cx="2857103" cy="5539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charset="0"/>
              </a:rPr>
              <a:t>Lernfeld 3: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charset="0"/>
              </a:rPr>
              <a:t>Kommunikation</a:t>
            </a:r>
          </a:p>
        </p:txBody>
      </p:sp>
      <p:sp>
        <p:nvSpPr>
          <p:cNvPr id="11" name="Zylinder 10"/>
          <p:cNvSpPr/>
          <p:nvPr/>
        </p:nvSpPr>
        <p:spPr>
          <a:xfrm>
            <a:off x="5508104" y="1694137"/>
            <a:ext cx="2913836" cy="4064320"/>
          </a:xfrm>
          <a:prstGeom prst="can">
            <a:avLst>
              <a:gd name="adj" fmla="val 401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884093" y="2040983"/>
            <a:ext cx="2202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3 Tage Praxis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580112" y="2786732"/>
            <a:ext cx="2754640" cy="227754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noProof="0" dirty="0">
                <a:solidFill>
                  <a:srgbClr val="000000"/>
                </a:solidFill>
                <a:latin typeface="Calibri" panose="020F0502020204030204"/>
              </a:rPr>
              <a:t>Vom Landesjugendamt 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noProof="0" dirty="0">
                <a:solidFill>
                  <a:srgbClr val="000000"/>
                </a:solidFill>
                <a:latin typeface="Calibri" panose="020F0502020204030204"/>
              </a:rPr>
              <a:t>a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charset="0"/>
              </a:rPr>
              <a:t>nerkannte Praxiseinrichtung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charset="0"/>
              </a:rPr>
              <a:t>aus den sozialpädagogischen 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charset="0"/>
              </a:rPr>
              <a:t>Arbeitsfeldern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charset="0"/>
            </a:endParaRPr>
          </a:p>
          <a:p>
            <a:pPr marL="285750" marR="0" lvl="0" indent="-2857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charset="0"/>
              </a:rPr>
              <a:t>Berichtsheft</a:t>
            </a:r>
          </a:p>
          <a:p>
            <a:pPr marL="285750" marR="0" lvl="0" indent="-2857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charset="0"/>
              </a:rPr>
              <a:t>Abschließender Tätigkeits-bericht</a:t>
            </a:r>
          </a:p>
          <a:p>
            <a:pPr marL="285750" marR="0" lvl="0" indent="-28575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385045" y="5229200"/>
            <a:ext cx="143256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charset="0"/>
              </a:rPr>
              <a:t>erfolgreich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6308579" y="5219286"/>
            <a:ext cx="143256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charset="0"/>
              </a:rPr>
              <a:t>erfolgreich</a:t>
            </a:r>
          </a:p>
        </p:txBody>
      </p:sp>
      <p:sp>
        <p:nvSpPr>
          <p:cNvPr id="19" name="Kreuz 18"/>
          <p:cNvSpPr/>
          <p:nvPr/>
        </p:nvSpPr>
        <p:spPr>
          <a:xfrm>
            <a:off x="4387592" y="5334000"/>
            <a:ext cx="472440" cy="426720"/>
          </a:xfrm>
          <a:prstGeom prst="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406549" y="5958841"/>
            <a:ext cx="8269907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charset="0"/>
              </a:rPr>
              <a:t>Zulassung zur Akademie für Erzieher und Erzieherinnen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charset="0"/>
              </a:rPr>
              <a:t>Fachschule für Sozialpädagogik</a:t>
            </a:r>
          </a:p>
        </p:txBody>
      </p:sp>
      <p:cxnSp>
        <p:nvCxnSpPr>
          <p:cNvPr id="18" name="Gerade Verbindung 17"/>
          <p:cNvCxnSpPr/>
          <p:nvPr/>
        </p:nvCxnSpPr>
        <p:spPr>
          <a:xfrm>
            <a:off x="251520" y="1268760"/>
            <a:ext cx="839467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feld 3"/>
          <p:cNvSpPr txBox="1"/>
          <p:nvPr/>
        </p:nvSpPr>
        <p:spPr>
          <a:xfrm>
            <a:off x="179512" y="332656"/>
            <a:ext cx="8466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sym typeface="Arial" charset="0"/>
              </a:rPr>
              <a:t>3. Der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sym typeface="Arial" charset="0"/>
              </a:rPr>
              <a:t>Vorbereitungskurs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sym typeface="Arial" charset="0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sym typeface="Arial" charset="0"/>
              </a:rPr>
              <a:t>3.2 Die </a:t>
            </a: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sym typeface="Arial" charset="0"/>
              </a:rPr>
              <a:t>zwei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sym typeface="Arial" charset="0"/>
              </a:rPr>
              <a:t> </a:t>
            </a: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sym typeface="Arial" charset="0"/>
              </a:rPr>
              <a:t>Säulen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sym typeface="Arial" charset="0"/>
              </a:rPr>
              <a:t> des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sym typeface="Arial" charset="0"/>
              </a:rPr>
              <a:t>Vorbereitungskurses</a:t>
            </a: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00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4" grpId="0" animBg="1"/>
      <p:bldP spid="13" grpId="0" animBg="1"/>
      <p:bldP spid="17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37F41813-0F1F-4BB9-80D0-CCC5D279FCF1}"/>
              </a:ext>
            </a:extLst>
          </p:cNvPr>
          <p:cNvSpPr/>
          <p:nvPr/>
        </p:nvSpPr>
        <p:spPr>
          <a:xfrm>
            <a:off x="251520" y="2090172"/>
            <a:ext cx="88924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Pünktlichkeit, ordnungsgemäßer Schulbesuch</a:t>
            </a:r>
          </a:p>
          <a:p>
            <a:pPr marL="285750" marR="0" lvl="0" indent="-2857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Eigenständiges Arbeiten</a:t>
            </a:r>
          </a:p>
          <a:p>
            <a:pPr marL="285750" marR="0" lvl="0" indent="-2857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Persönliches Engagement</a:t>
            </a:r>
          </a:p>
          <a:p>
            <a:pPr marL="285750" marR="0" lvl="0" indent="-2857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Teamfähigkeit</a:t>
            </a:r>
          </a:p>
          <a:p>
            <a:pPr marL="285750" marR="0" lvl="0" indent="-2857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Leistungsüberprüfungen</a:t>
            </a:r>
          </a:p>
          <a:p>
            <a:pPr marL="285750" marR="0" lvl="0" indent="-2857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Facharbeiten (z.B. Institutionsanalyse, Entwicklungsportfolio) </a:t>
            </a:r>
          </a:p>
          <a:p>
            <a:pPr marL="285750" marR="0" lvl="0" indent="-2857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Entwicklungsgespräche</a:t>
            </a:r>
          </a:p>
          <a:p>
            <a:pPr marL="285750" marR="0" lvl="0" indent="-2857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Berichtsheft, Tätigkeitsbericht</a:t>
            </a:r>
          </a:p>
        </p:txBody>
      </p:sp>
      <p:cxnSp>
        <p:nvCxnSpPr>
          <p:cNvPr id="4" name="Gerade Verbindung 3"/>
          <p:cNvCxnSpPr/>
          <p:nvPr/>
        </p:nvCxnSpPr>
        <p:spPr>
          <a:xfrm>
            <a:off x="251520" y="1268760"/>
            <a:ext cx="839467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2B8CCEE8-2D15-4C08-AA90-84209BFC5A18}"/>
              </a:ext>
            </a:extLst>
          </p:cNvPr>
          <p:cNvSpPr txBox="1"/>
          <p:nvPr/>
        </p:nvSpPr>
        <p:spPr>
          <a:xfrm>
            <a:off x="251520" y="376208"/>
            <a:ext cx="8466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bg1"/>
                </a:solidFill>
                <a:latin typeface="Calibri" panose="020F0502020204030204"/>
              </a:rPr>
              <a:t>3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sym typeface="Arial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sym typeface="Arial" charset="0"/>
              </a:rPr>
              <a:t>Vorbereitungskurs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sym typeface="Arial" charset="0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sym typeface="Arial" charset="0"/>
              </a:rPr>
              <a:t>3.3 Kriterien für einen erfolgreichen Abschluss des Vorkurses</a:t>
            </a:r>
          </a:p>
        </p:txBody>
      </p:sp>
    </p:spTree>
    <p:extLst>
      <p:ext uri="{BB962C8B-B14F-4D97-AF65-F5344CB8AC3E}">
        <p14:creationId xmlns:p14="http://schemas.microsoft.com/office/powerpoint/2010/main" val="920970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37F41813-0F1F-4BB9-80D0-CCC5D279FCF1}"/>
              </a:ext>
            </a:extLst>
          </p:cNvPr>
          <p:cNvSpPr/>
          <p:nvPr/>
        </p:nvSpPr>
        <p:spPr>
          <a:xfrm>
            <a:off x="251520" y="2090172"/>
            <a:ext cx="8892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sym typeface="Arial" charset="0"/>
            </a:endParaRPr>
          </a:p>
        </p:txBody>
      </p:sp>
      <p:cxnSp>
        <p:nvCxnSpPr>
          <p:cNvPr id="4" name="Gerade Verbindung 3"/>
          <p:cNvCxnSpPr/>
          <p:nvPr/>
        </p:nvCxnSpPr>
        <p:spPr>
          <a:xfrm>
            <a:off x="251520" y="1268760"/>
            <a:ext cx="839467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2B8CCEE8-2D15-4C08-AA90-84209BFC5A18}"/>
              </a:ext>
            </a:extLst>
          </p:cNvPr>
          <p:cNvSpPr txBox="1"/>
          <p:nvPr/>
        </p:nvSpPr>
        <p:spPr>
          <a:xfrm>
            <a:off x="251520" y="376208"/>
            <a:ext cx="8466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sym typeface="Arial" charset="0"/>
              </a:rPr>
              <a:t>3.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sym typeface="Arial" charset="0"/>
              </a:rPr>
              <a:t>Vorbereitungskurs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sym typeface="Arial" charset="0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sym typeface="Arial" charset="0"/>
              </a:rPr>
              <a:t>3.4 Kooperationspartner</a:t>
            </a:r>
          </a:p>
        </p:txBody>
      </p:sp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5522B2B9-0905-4321-AD4E-322AF989DA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568718"/>
              </p:ext>
            </p:extLst>
          </p:nvPr>
        </p:nvGraphicFramePr>
        <p:xfrm>
          <a:off x="251520" y="1330316"/>
          <a:ext cx="7416824" cy="5303520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val="675053841"/>
                    </a:ext>
                  </a:extLst>
                </a:gridCol>
                <a:gridCol w="4752528">
                  <a:extLst>
                    <a:ext uri="{9D8B030D-6E8A-4147-A177-3AD203B41FA5}">
                      <a16:colId xmlns:a16="http://schemas.microsoft.com/office/drawing/2014/main" val="2451263976"/>
                    </a:ext>
                  </a:extLst>
                </a:gridCol>
              </a:tblGrid>
              <a:tr h="535226">
                <a:tc>
                  <a:txBody>
                    <a:bodyPr/>
                    <a:lstStyle/>
                    <a:p>
                      <a:pPr marL="0" indent="0" algn="l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endParaRPr lang="de-DE" sz="1800" b="0" i="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b="1" i="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charset="0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  <a:hlinkClick r:id="rId2"/>
                        </a:rPr>
                        <a:t>https://karriere.awo-saarland.de/2not1</a:t>
                      </a:r>
                      <a:endParaRPr lang="de-DE" sz="1800" b="1" i="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charset="0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b="1" i="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1071913"/>
                  </a:ext>
                </a:extLst>
              </a:tr>
              <a:tr h="535226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b="1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Gemeinde Losheim am See</a:t>
                      </a:r>
                      <a:br>
                        <a:rPr lang="de-DE" dirty="0"/>
                      </a:br>
                      <a: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Schul- und Kulturamt</a:t>
                      </a:r>
                      <a:br>
                        <a:rPr lang="de-DE" dirty="0"/>
                      </a:br>
                      <a: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Telefon: </a:t>
                      </a:r>
                      <a:r>
                        <a:rPr lang="de-DE" sz="1800" b="0" i="0" u="none" strike="noStrike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  <a:hlinkClick r:id="rId3"/>
                        </a:rPr>
                        <a:t>06872/ 609 123</a:t>
                      </a:r>
                      <a:endParaRPr lang="de-DE" sz="1800" b="0" i="0" u="none" strike="noStrike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charset="0"/>
                      </a:endParaRPr>
                    </a:p>
                    <a:p>
                      <a:r>
                        <a:rPr lang="de-DE" sz="1800" b="0" i="0" u="sng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Suder</a:t>
                      </a:r>
                      <a:r>
                        <a:rPr lang="de-DE" sz="1800" b="0" i="0" u="sng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[at]losheim.de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066163"/>
                  </a:ext>
                </a:extLst>
              </a:tr>
              <a:tr h="535226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b="1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Gemeinde Mettlach</a:t>
                      </a:r>
                    </a:p>
                    <a:p>
                      <a: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Gemeindekindergarten „Bahnhofstraße“</a:t>
                      </a:r>
                    </a:p>
                    <a:p>
                      <a: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Bahnhofstraße 8-14</a:t>
                      </a:r>
                      <a:b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</a:br>
                      <a: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66693 Mettlach</a:t>
                      </a:r>
                      <a:b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</a:br>
                      <a: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06864-2671</a:t>
                      </a:r>
                      <a:b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</a:br>
                      <a:r>
                        <a:rPr lang="de-DE" sz="1800" b="0" i="0" u="sng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  <a:hlinkClick r:id="rId4"/>
                        </a:rPr>
                        <a:t>kita-</a:t>
                      </a:r>
                      <a:r>
                        <a:rPr lang="de-DE" sz="1800" b="0" i="0" u="sng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  <a:hlinkClick r:id="rId4"/>
                        </a:rPr>
                        <a:t>bahnhofstrasse</a:t>
                      </a:r>
                      <a:r>
                        <a:rPr lang="de-DE" sz="1800" b="0" i="0" u="sng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  <a:hlinkClick r:id="rId4"/>
                        </a:rPr>
                        <a:t>[at]mettlach.de</a:t>
                      </a:r>
                      <a:endParaRPr lang="de-DE" sz="1800" b="0" i="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9053444"/>
                  </a:ext>
                </a:extLst>
              </a:tr>
              <a:tr h="535226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b="1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Kinder- und Jugendhilfe St. Maria</a:t>
                      </a:r>
                      <a:b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</a:br>
                      <a:r>
                        <a:rPr lang="de-DE" sz="1800" b="0" i="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Triererstr</a:t>
                      </a:r>
                      <a: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. 19</a:t>
                      </a:r>
                      <a:b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</a:br>
                      <a: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66709 Weiskirchen</a:t>
                      </a:r>
                    </a:p>
                    <a:p>
                      <a:r>
                        <a:rPr lang="nb-NO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068 76 / 9 10 70</a:t>
                      </a:r>
                      <a:br>
                        <a:rPr lang="nb-NO" dirty="0"/>
                      </a:br>
                      <a:r>
                        <a:rPr lang="nb-NO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  <a:hlinkClick r:id="rId5"/>
                        </a:rPr>
                        <a:t>st-maria [at] st-maria-weisk.de</a:t>
                      </a:r>
                      <a:endParaRPr lang="de-DE" sz="1800" b="0" i="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6230227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5503E91B-5212-4152-BC7E-0968A8058A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6685"/>
          <a:stretch/>
        </p:blipFill>
        <p:spPr>
          <a:xfrm>
            <a:off x="293723" y="5527684"/>
            <a:ext cx="2544118" cy="784075"/>
          </a:xfrm>
          <a:prstGeom prst="rect">
            <a:avLst/>
          </a:prstGeom>
        </p:spPr>
      </p:pic>
      <p:pic>
        <p:nvPicPr>
          <p:cNvPr id="2050" name="Picture 2" descr="Logo">
            <a:extLst>
              <a:ext uri="{FF2B5EF4-FFF2-40B4-BE49-F238E27FC236}">
                <a16:creationId xmlns:a16="http://schemas.microsoft.com/office/drawing/2014/main" id="{B143FEAC-6FDE-4535-BA0F-B4D8EB107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93924"/>
            <a:ext cx="2160240" cy="117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15D9AE2-B904-4D6D-8ABB-DC3E9984EC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151" y="1396635"/>
            <a:ext cx="1753593" cy="83573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0DCB615-1A4B-478E-849B-56A6898DD0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749" y="3758624"/>
            <a:ext cx="1751814" cy="117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3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37F41813-0F1F-4BB9-80D0-CCC5D279FCF1}"/>
              </a:ext>
            </a:extLst>
          </p:cNvPr>
          <p:cNvSpPr/>
          <p:nvPr/>
        </p:nvSpPr>
        <p:spPr>
          <a:xfrm>
            <a:off x="251520" y="2090172"/>
            <a:ext cx="8892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sym typeface="Arial" charset="0"/>
            </a:endParaRPr>
          </a:p>
        </p:txBody>
      </p:sp>
      <p:cxnSp>
        <p:nvCxnSpPr>
          <p:cNvPr id="4" name="Gerade Verbindung 3"/>
          <p:cNvCxnSpPr/>
          <p:nvPr/>
        </p:nvCxnSpPr>
        <p:spPr>
          <a:xfrm>
            <a:off x="251520" y="1268760"/>
            <a:ext cx="839467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5522B2B9-0905-4321-AD4E-322AF989DA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80494"/>
              </p:ext>
            </p:extLst>
          </p:nvPr>
        </p:nvGraphicFramePr>
        <p:xfrm>
          <a:off x="251520" y="1330316"/>
          <a:ext cx="7416824" cy="5212080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val="675053841"/>
                    </a:ext>
                  </a:extLst>
                </a:gridCol>
                <a:gridCol w="4752528">
                  <a:extLst>
                    <a:ext uri="{9D8B030D-6E8A-4147-A177-3AD203B41FA5}">
                      <a16:colId xmlns:a16="http://schemas.microsoft.com/office/drawing/2014/main" val="2451263976"/>
                    </a:ext>
                  </a:extLst>
                </a:gridCol>
              </a:tblGrid>
              <a:tr h="535226">
                <a:tc>
                  <a:txBody>
                    <a:bodyPr/>
                    <a:lstStyle/>
                    <a:p>
                      <a:pPr marL="0" indent="0" algn="l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endParaRPr lang="de-DE" sz="1800" b="0" i="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de-DE" sz="1800" b="1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Katholische KiTa gGmbH Saarland</a:t>
                      </a:r>
                      <a:br>
                        <a:rPr lang="de-DE" dirty="0"/>
                      </a:br>
                      <a: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Dieselstraße 3</a:t>
                      </a:r>
                      <a:br>
                        <a:rPr lang="de-DE" dirty="0"/>
                      </a:br>
                      <a: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66763 Dillingen/Saar</a:t>
                      </a:r>
                    </a:p>
                    <a:p>
                      <a:pPr marL="0" indent="0" algn="l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06831/96696-13 </a:t>
                      </a:r>
                    </a:p>
                    <a:p>
                      <a:pPr marL="0" indent="0" algn="l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de-DE" sz="1800" b="0" i="0" u="sng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p.oberhauser</a:t>
                      </a:r>
                      <a:r>
                        <a:rPr lang="de-DE" sz="1800" b="0" i="0" u="sng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(at)kita-saar.de</a:t>
                      </a:r>
                      <a: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 .</a:t>
                      </a:r>
                      <a:endParaRPr lang="de-DE" sz="1800" b="0" i="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1071913"/>
                  </a:ext>
                </a:extLst>
              </a:tr>
              <a:tr h="535226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de-DE" sz="1800" b="1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Integrative Kindertagesstätte „Schneckenhaus“</a:t>
                      </a:r>
                    </a:p>
                    <a:p>
                      <a:pPr fontAlgn="base"/>
                      <a: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An der </a:t>
                      </a:r>
                      <a:r>
                        <a:rPr lang="de-DE" sz="1800" b="0" i="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Josefskirche</a:t>
                      </a:r>
                      <a: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 1</a:t>
                      </a:r>
                      <a:b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</a:br>
                      <a: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66663 Merzig</a:t>
                      </a:r>
                      <a:b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</a:br>
                      <a: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Tel: 06861 790 444</a:t>
                      </a:r>
                      <a:b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</a:br>
                      <a:r>
                        <a:rPr lang="de-DE" sz="1800" b="0" i="0" u="none" strike="noStrike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schneckenhaus</a:t>
                      </a:r>
                      <a:r>
                        <a:rPr lang="de-DE" sz="1800" b="0" i="0" u="none" strike="noStrike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 [at] lebenshilfe-mzg.de</a:t>
                      </a:r>
                      <a:endParaRPr lang="de-DE" sz="1800" b="0" i="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charset="0"/>
                      </a:endParaRPr>
                    </a:p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066163"/>
                  </a:ext>
                </a:extLst>
              </a:tr>
              <a:tr h="535226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b="1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Kreisstadt Merzig</a:t>
                      </a:r>
                    </a:p>
                    <a:p>
                      <a: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Fachbereich Bildung und Erziehung</a:t>
                      </a:r>
                    </a:p>
                    <a:p>
                      <a: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Brauerstraße 5,  66663 Merzig</a:t>
                      </a:r>
                    </a:p>
                    <a:p>
                      <a: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Tel. 06861-85-372</a:t>
                      </a:r>
                    </a:p>
                    <a:p>
                      <a: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Fax 06861-85-11-372</a:t>
                      </a:r>
                    </a:p>
                    <a:p>
                      <a:r>
                        <a:rPr lang="de-DE" sz="1800" b="0" i="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  <a:hlinkClick r:id="rId2"/>
                        </a:rPr>
                        <a:t>n.holfeltz</a:t>
                      </a:r>
                      <a: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  <a:hlinkClick r:id="rId2"/>
                        </a:rPr>
                        <a:t>[at] merzig.de</a:t>
                      </a:r>
                      <a:endParaRPr lang="de-DE" sz="1800" b="0" i="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charset="0"/>
                      </a:endParaRPr>
                    </a:p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6230227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E3D3EA4A-29A0-4904-AB4A-B1D20D232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133646"/>
            <a:ext cx="2654657" cy="83752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753EC3D-ECED-406B-B5DA-048D73FF77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968" t="5201" r="1176" b="50000"/>
          <a:stretch/>
        </p:blipFill>
        <p:spPr>
          <a:xfrm>
            <a:off x="323528" y="1471492"/>
            <a:ext cx="2547154" cy="115212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DD6ACC3-266E-423D-AD7D-6081D5739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004" y="4933694"/>
            <a:ext cx="2019304" cy="90562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E91F2F4-443B-465F-981B-E8678DAE3FAB}"/>
              </a:ext>
            </a:extLst>
          </p:cNvPr>
          <p:cNvSpPr txBox="1"/>
          <p:nvPr/>
        </p:nvSpPr>
        <p:spPr>
          <a:xfrm>
            <a:off x="251520" y="376208"/>
            <a:ext cx="8466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sym typeface="Arial" charset="0"/>
              </a:rPr>
              <a:t>3.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sym typeface="Arial" charset="0"/>
              </a:rPr>
              <a:t>Vorbereitungskurs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sym typeface="Arial" charset="0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sym typeface="Arial" charset="0"/>
              </a:rPr>
              <a:t>3.4 Kooperationspartner</a:t>
            </a:r>
          </a:p>
        </p:txBody>
      </p:sp>
    </p:spTree>
    <p:extLst>
      <p:ext uri="{BB962C8B-B14F-4D97-AF65-F5344CB8AC3E}">
        <p14:creationId xmlns:p14="http://schemas.microsoft.com/office/powerpoint/2010/main" val="3964402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37F41813-0F1F-4BB9-80D0-CCC5D279FCF1}"/>
              </a:ext>
            </a:extLst>
          </p:cNvPr>
          <p:cNvSpPr/>
          <p:nvPr/>
        </p:nvSpPr>
        <p:spPr>
          <a:xfrm>
            <a:off x="251520" y="2090172"/>
            <a:ext cx="8892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sym typeface="Arial" charset="0"/>
            </a:endParaRPr>
          </a:p>
        </p:txBody>
      </p:sp>
      <p:cxnSp>
        <p:nvCxnSpPr>
          <p:cNvPr id="4" name="Gerade Verbindung 3"/>
          <p:cNvCxnSpPr/>
          <p:nvPr/>
        </p:nvCxnSpPr>
        <p:spPr>
          <a:xfrm>
            <a:off x="251520" y="1268760"/>
            <a:ext cx="839467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5522B2B9-0905-4321-AD4E-322AF989DA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8690745"/>
              </p:ext>
            </p:extLst>
          </p:nvPr>
        </p:nvGraphicFramePr>
        <p:xfrm>
          <a:off x="493004" y="1669099"/>
          <a:ext cx="7416824" cy="4663440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val="675053841"/>
                    </a:ext>
                  </a:extLst>
                </a:gridCol>
                <a:gridCol w="4752528">
                  <a:extLst>
                    <a:ext uri="{9D8B030D-6E8A-4147-A177-3AD203B41FA5}">
                      <a16:colId xmlns:a16="http://schemas.microsoft.com/office/drawing/2014/main" val="2451263976"/>
                    </a:ext>
                  </a:extLst>
                </a:gridCol>
              </a:tblGrid>
              <a:tr h="535226">
                <a:tc>
                  <a:txBody>
                    <a:bodyPr/>
                    <a:lstStyle/>
                    <a:p>
                      <a:pPr marL="0" indent="0" algn="l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endParaRPr lang="de-DE" sz="1800" b="0" i="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de-DE" sz="1800" b="1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SOS-Kinderdorf Saar</a:t>
                      </a:r>
                      <a:b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</a:br>
                      <a: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Leipziger Straße 25       </a:t>
                      </a:r>
                      <a:b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</a:br>
                      <a: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66663 Merzig</a:t>
                      </a:r>
                    </a:p>
                    <a:p>
                      <a: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Telefon +49 6861 93984-0</a:t>
                      </a:r>
                      <a:b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</a:br>
                      <a:r>
                        <a:rPr lang="de-DE" sz="1800" b="0" i="0" u="sng" baseline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kd-saar</a:t>
                      </a:r>
                      <a:r>
                        <a:rPr lang="de-DE" sz="1800" b="0" i="0" u="sng" baseline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  <a:hlinkClick r:id="rId2"/>
                        </a:rPr>
                        <a:t>[</a:t>
                      </a:r>
                      <a:r>
                        <a:rPr lang="de-DE" sz="1800" b="0" i="0" u="sng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  <a:hlinkClick r:id="rId2"/>
                        </a:rPr>
                        <a:t>at]sos-kinderdorf.de</a:t>
                      </a:r>
                      <a:endParaRPr lang="de-DE" sz="1800" b="0" i="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charset="0"/>
                      </a:endParaRPr>
                    </a:p>
                    <a:p>
                      <a:pPr marL="0" indent="0" algn="l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endParaRPr lang="de-DE" sz="1800" b="0" i="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1071913"/>
                  </a:ext>
                </a:extLst>
              </a:tr>
              <a:tr h="678903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b="1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Sozialwerk Saar-Mosel gemeinnützige GmbH</a:t>
                      </a:r>
                      <a:br>
                        <a:rPr lang="de-DE" dirty="0"/>
                      </a:br>
                      <a: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Schankstraße 15</a:t>
                      </a:r>
                      <a:br>
                        <a:rPr lang="de-DE" dirty="0"/>
                      </a:br>
                      <a: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66663 Merzig</a:t>
                      </a:r>
                    </a:p>
                    <a:p>
                      <a: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068 61 - 9 39 23 31</a:t>
                      </a:r>
                      <a:br>
                        <a:rPr lang="de-DE" dirty="0"/>
                      </a:br>
                      <a:r>
                        <a:rPr lang="de-DE" sz="1800" b="0" i="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info</a:t>
                      </a:r>
                      <a: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[at]swsm-merzig.de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066163"/>
                  </a:ext>
                </a:extLst>
              </a:tr>
              <a:tr h="535226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de-DE" sz="1800" b="1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Stadt Wadern</a:t>
                      </a:r>
                    </a:p>
                    <a:p>
                      <a:pPr marL="0" indent="0" algn="l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Marktplatz 13</a:t>
                      </a:r>
                    </a:p>
                    <a:p>
                      <a:pPr marL="0" indent="0" algn="l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66687 Wadern</a:t>
                      </a:r>
                    </a:p>
                    <a:p>
                      <a:pPr marL="0" indent="0" algn="l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06871 507-115</a:t>
                      </a:r>
                    </a:p>
                    <a:p>
                      <a:r>
                        <a:rPr lang="de-DE" sz="1800" b="0" i="0" u="sng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  <a:hlinkClick r:id="rId3"/>
                        </a:rPr>
                        <a:t>Pdewald</a:t>
                      </a:r>
                      <a:r>
                        <a:rPr lang="de-DE" sz="1800" b="0" i="0" u="sng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  <a:hlinkClick r:id="rId3"/>
                        </a:rPr>
                        <a:t>[at]wadern.de</a:t>
                      </a:r>
                      <a:r>
                        <a:rPr lang="de-DE" sz="1800" b="0" i="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.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6230227"/>
                  </a:ext>
                </a:extLst>
              </a:tr>
            </a:tbl>
          </a:graphicData>
        </a:graphic>
      </p:graphicFrame>
      <p:pic>
        <p:nvPicPr>
          <p:cNvPr id="9" name="Grafik 8">
            <a:extLst>
              <a:ext uri="{FF2B5EF4-FFF2-40B4-BE49-F238E27FC236}">
                <a16:creationId xmlns:a16="http://schemas.microsoft.com/office/drawing/2014/main" id="{B356C4E3-8469-4E6F-88FC-BC6D16BAC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337" y="3839706"/>
            <a:ext cx="2460102" cy="46166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76DE7B8-A664-42B0-9EEF-E9DD9441D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337" y="4998690"/>
            <a:ext cx="2295525" cy="11811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0605513-2C99-48CC-9EC9-A25C1C26E9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230" b="11435"/>
          <a:stretch/>
        </p:blipFill>
        <p:spPr>
          <a:xfrm>
            <a:off x="713989" y="2116023"/>
            <a:ext cx="2457450" cy="792089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5A049332-F210-4B8D-9010-39358987346E}"/>
              </a:ext>
            </a:extLst>
          </p:cNvPr>
          <p:cNvSpPr txBox="1"/>
          <p:nvPr/>
        </p:nvSpPr>
        <p:spPr>
          <a:xfrm>
            <a:off x="251520" y="376208"/>
            <a:ext cx="8466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sym typeface="Arial" charset="0"/>
              </a:rPr>
              <a:t>3.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sym typeface="Arial" charset="0"/>
              </a:rPr>
              <a:t>Vorbereitungskurs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sym typeface="Arial" charset="0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sym typeface="Arial" charset="0"/>
              </a:rPr>
              <a:t>3.4 Kooperationspartner</a:t>
            </a:r>
          </a:p>
        </p:txBody>
      </p:sp>
    </p:spTree>
    <p:extLst>
      <p:ext uri="{BB962C8B-B14F-4D97-AF65-F5344CB8AC3E}">
        <p14:creationId xmlns:p14="http://schemas.microsoft.com/office/powerpoint/2010/main" val="1482916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5">
            <a:extLst>
              <a:ext uri="{FF2B5EF4-FFF2-40B4-BE49-F238E27FC236}">
                <a16:creationId xmlns:a16="http://schemas.microsoft.com/office/drawing/2014/main" id="{9E550B6B-A452-49F9-8B31-2716F73BA5A5}"/>
              </a:ext>
            </a:extLst>
          </p:cNvPr>
          <p:cNvSpPr txBox="1"/>
          <p:nvPr/>
        </p:nvSpPr>
        <p:spPr>
          <a:xfrm>
            <a:off x="0" y="2060848"/>
            <a:ext cx="90364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charset="0"/>
              </a:rPr>
              <a:t>Interkulturelle Aspekte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charset="0"/>
              </a:rPr>
              <a:t>der Erziehung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charset="0"/>
              </a:rPr>
              <a:t>Frühkindliche Sprachvorbereitung </a:t>
            </a:r>
            <a:r>
              <a:rPr kumimoji="0" lang="de-DE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charset="0"/>
              </a:rPr>
              <a:t>Französisch </a:t>
            </a:r>
            <a:br>
              <a:rPr kumimoji="0" lang="de-DE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charset="0"/>
              </a:rPr>
            </a:br>
            <a:r>
              <a:rPr kumimoji="0" lang="de-DE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charset="0"/>
              </a:rPr>
              <a:t>(Anfänger und Fortgeschrittene)</a:t>
            </a:r>
          </a:p>
          <a:p>
            <a:pPr marL="457200" marR="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charset="0"/>
            </a:endParaRPr>
          </a:p>
          <a:p>
            <a:pPr marL="457200" marR="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charset="0"/>
            </a:endParaRPr>
          </a:p>
          <a:p>
            <a:pPr marL="457200" marR="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charset="0"/>
            </a:endParaRPr>
          </a:p>
          <a:p>
            <a:pPr marL="457200" marR="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charset="0"/>
            </a:endParaRPr>
          </a:p>
          <a:p>
            <a:pPr marL="457200" marR="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charset="0"/>
            </a:endParaRPr>
          </a:p>
          <a:p>
            <a:pPr marL="457200" marR="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charset="0"/>
            </a:endParaRPr>
          </a:p>
          <a:p>
            <a:pPr marL="457200" marR="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charset="0"/>
            </a:endParaRPr>
          </a:p>
        </p:txBody>
      </p:sp>
      <p:pic>
        <p:nvPicPr>
          <p:cNvPr id="1026" name="Picture 2" descr="https://pictures.abebooks.com/isbn/9783639808872-d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4" b="46527"/>
          <a:stretch/>
        </p:blipFill>
        <p:spPr bwMode="auto">
          <a:xfrm>
            <a:off x="811055" y="3706696"/>
            <a:ext cx="3171825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dergebnis fÃ¼r franzÃ¶sisch deuts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06696"/>
            <a:ext cx="2171746" cy="217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179512" y="548680"/>
            <a:ext cx="6211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2800" b="1" dirty="0">
                <a:solidFill>
                  <a:schemeClr val="bg1"/>
                </a:solidFill>
              </a:rPr>
              <a:t>4</a:t>
            </a:r>
            <a:r>
              <a:rPr kumimoji="0" lang="de-DE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sym typeface="Arial" charset="0"/>
              </a:rPr>
              <a:t>. Profilbildung mit Schwerpunkten</a:t>
            </a:r>
            <a:endParaRPr kumimoji="0" lang="de-DE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sym typeface="Arial" charset="0"/>
            </a:endParaRPr>
          </a:p>
        </p:txBody>
      </p:sp>
      <p:cxnSp>
        <p:nvCxnSpPr>
          <p:cNvPr id="6" name="Gerade Verbindung 5"/>
          <p:cNvCxnSpPr/>
          <p:nvPr/>
        </p:nvCxnSpPr>
        <p:spPr>
          <a:xfrm>
            <a:off x="251520" y="1268760"/>
            <a:ext cx="839467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8833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892AC06-1A4C-47A0-9CB8-45CFD4C0C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19" y="2132856"/>
            <a:ext cx="4250836" cy="3456384"/>
          </a:xfrm>
          <a:prstGeom prst="rect">
            <a:avLst/>
          </a:prstGeom>
          <a:ln/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E9D8668B-CAE3-4D6F-84B1-894B3DCD3BCC}"/>
              </a:ext>
            </a:extLst>
          </p:cNvPr>
          <p:cNvSpPr txBox="1">
            <a:spLocks/>
          </p:cNvSpPr>
          <p:nvPr/>
        </p:nvSpPr>
        <p:spPr>
          <a:xfrm>
            <a:off x="0" y="194224"/>
            <a:ext cx="8610694" cy="648072"/>
          </a:xfrm>
          <a:effectLst/>
        </p:spPr>
        <p:txBody>
          <a:bodyPr>
            <a:noAutofit/>
          </a:bodyPr>
          <a:lstStyle>
            <a:lvl1pPr marL="640080" indent="-45720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3600" b="0" i="0" baseline="0">
                <a:solidFill>
                  <a:schemeClr val="lt2"/>
                </a:solidFill>
                <a:latin typeface="+mn-lt"/>
                <a:sym typeface="Arial" charset="0"/>
              </a:defRPr>
            </a:lvl1pPr>
          </a:lstStyle>
          <a:p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Die Akademie für Erzieher und Erzieherinnen/ </a:t>
            </a:r>
          </a:p>
          <a:p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Fachschule für Sozialpädagogik</a:t>
            </a:r>
          </a:p>
        </p:txBody>
      </p:sp>
      <p:cxnSp>
        <p:nvCxnSpPr>
          <p:cNvPr id="6" name="Gerade Verbindung 5"/>
          <p:cNvCxnSpPr/>
          <p:nvPr/>
        </p:nvCxnSpPr>
        <p:spPr>
          <a:xfrm>
            <a:off x="251520" y="1268760"/>
            <a:ext cx="839467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228B9D3E-EB15-4510-915C-028E6D14A1F5}"/>
              </a:ext>
            </a:extLst>
          </p:cNvPr>
          <p:cNvSpPr txBox="1"/>
          <p:nvPr/>
        </p:nvSpPr>
        <p:spPr>
          <a:xfrm>
            <a:off x="4572000" y="2132856"/>
            <a:ext cx="46710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Seit dem Schuljahr 2019/20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Zweizügig, zurzeit je 2 Vorkurse und Unterstufen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Bisher 117 Schülerinnen und Schüler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4672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/>
          <p:nvPr/>
        </p:nvCxnSpPr>
        <p:spPr>
          <a:xfrm>
            <a:off x="251520" y="1268760"/>
            <a:ext cx="839467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2B8CCEE8-2D15-4C08-AA90-84209BFC5A18}"/>
              </a:ext>
            </a:extLst>
          </p:cNvPr>
          <p:cNvSpPr txBox="1"/>
          <p:nvPr/>
        </p:nvSpPr>
        <p:spPr>
          <a:xfrm>
            <a:off x="251520" y="376208"/>
            <a:ext cx="8466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latin typeface="+mn-lt"/>
              </a:rPr>
              <a:t>5. Impressionen</a:t>
            </a:r>
          </a:p>
          <a:p>
            <a:r>
              <a:rPr lang="de-DE" sz="2000" b="1" dirty="0">
                <a:solidFill>
                  <a:schemeClr val="bg1"/>
                </a:solidFill>
                <a:latin typeface="+mn-lt"/>
              </a:rPr>
              <a:t>5. 1 Teamtage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AFBC8E7-BA7E-4B41-A4EF-2B2AA30DF8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20822"/>
            <a:ext cx="3851919" cy="256794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193971F-34E1-4BE8-AE14-A0653B25B9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3989" y="2212301"/>
            <a:ext cx="4797148" cy="319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6876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/>
          <p:nvPr/>
        </p:nvCxnSpPr>
        <p:spPr>
          <a:xfrm>
            <a:off x="251520" y="1268760"/>
            <a:ext cx="839467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9755DDD0-D550-4315-9CA0-564EFA3300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7" t="3986" r="4292" b="-3986"/>
          <a:stretch/>
        </p:blipFill>
        <p:spPr>
          <a:xfrm>
            <a:off x="5796135" y="1393293"/>
            <a:ext cx="3053777" cy="259339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A7B3C9A-2E02-4DCD-85CB-26C93B9624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6" r="15514" b="31281"/>
          <a:stretch/>
        </p:blipFill>
        <p:spPr>
          <a:xfrm>
            <a:off x="322688" y="2459797"/>
            <a:ext cx="4093933" cy="277898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94EBD2C-D6B2-4F94-94B1-B6A13573E4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133" y="4048243"/>
            <a:ext cx="4168478" cy="277898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087688F-68BC-446B-A151-01D0A31C4A0E}"/>
              </a:ext>
            </a:extLst>
          </p:cNvPr>
          <p:cNvSpPr txBox="1"/>
          <p:nvPr/>
        </p:nvSpPr>
        <p:spPr>
          <a:xfrm>
            <a:off x="251520" y="376208"/>
            <a:ext cx="8466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latin typeface="+mn-lt"/>
              </a:rPr>
              <a:t>5. Impressionen</a:t>
            </a:r>
          </a:p>
          <a:p>
            <a:r>
              <a:rPr lang="de-DE" sz="2000" b="1" dirty="0">
                <a:solidFill>
                  <a:schemeClr val="bg1"/>
                </a:solidFill>
                <a:latin typeface="+mn-lt"/>
              </a:rPr>
              <a:t>5. 1 Teamtage</a:t>
            </a:r>
          </a:p>
        </p:txBody>
      </p:sp>
    </p:spTree>
    <p:extLst>
      <p:ext uri="{BB962C8B-B14F-4D97-AF65-F5344CB8AC3E}">
        <p14:creationId xmlns:p14="http://schemas.microsoft.com/office/powerpoint/2010/main" val="2584839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/>
          <p:nvPr/>
        </p:nvCxnSpPr>
        <p:spPr>
          <a:xfrm>
            <a:off x="251520" y="1268760"/>
            <a:ext cx="839467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D7B9DC14-8678-4131-84D7-35B25CC194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95" y="1177417"/>
            <a:ext cx="3989744" cy="265982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61303E0-AE80-49B8-9043-0DCB58AEB3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750" y="4019148"/>
            <a:ext cx="4052148" cy="270143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E5A5D7D-2590-4902-8875-973F4D8102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858" y="1160277"/>
            <a:ext cx="4057047" cy="270469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CB3554E-81DB-46B6-B1D8-79DC0A8A11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77" y="4019148"/>
            <a:ext cx="3989744" cy="265982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BD3AC04-5ACA-49DE-811E-5CE716E87DAC}"/>
              </a:ext>
            </a:extLst>
          </p:cNvPr>
          <p:cNvSpPr txBox="1"/>
          <p:nvPr/>
        </p:nvSpPr>
        <p:spPr>
          <a:xfrm>
            <a:off x="251520" y="238329"/>
            <a:ext cx="8466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latin typeface="+mn-lt"/>
              </a:rPr>
              <a:t>5. Impressionen</a:t>
            </a:r>
          </a:p>
          <a:p>
            <a:r>
              <a:rPr lang="de-DE" sz="2000" b="1" dirty="0">
                <a:solidFill>
                  <a:schemeClr val="bg1"/>
                </a:solidFill>
                <a:latin typeface="+mn-lt"/>
              </a:rPr>
              <a:t>5. 1 Teamtage</a:t>
            </a:r>
          </a:p>
        </p:txBody>
      </p:sp>
    </p:spTree>
    <p:extLst>
      <p:ext uri="{BB962C8B-B14F-4D97-AF65-F5344CB8AC3E}">
        <p14:creationId xmlns:p14="http://schemas.microsoft.com/office/powerpoint/2010/main" val="737341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/>
          <p:nvPr/>
        </p:nvCxnSpPr>
        <p:spPr>
          <a:xfrm>
            <a:off x="251520" y="1268760"/>
            <a:ext cx="839467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0596AA64-622D-4CD2-BE0E-EE8E8E3928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43" y="1404340"/>
            <a:ext cx="3744416" cy="249627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DA601BE-7644-451C-9882-FA85CD15EE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404340"/>
            <a:ext cx="3744416" cy="249627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7FCE4C4-E657-4BDA-9006-0BAA4CC874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39" y="4288416"/>
            <a:ext cx="3744416" cy="249627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17C64DA-A88E-4181-86AD-597EECB4BE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311857"/>
            <a:ext cx="3744416" cy="249627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7C95A45F-6CA7-4F5C-9EAF-51D4A87359F0}"/>
              </a:ext>
            </a:extLst>
          </p:cNvPr>
          <p:cNvSpPr txBox="1"/>
          <p:nvPr/>
        </p:nvSpPr>
        <p:spPr>
          <a:xfrm>
            <a:off x="251520" y="376208"/>
            <a:ext cx="8466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latin typeface="+mn-lt"/>
              </a:rPr>
              <a:t>5. Impressionen</a:t>
            </a:r>
          </a:p>
          <a:p>
            <a:r>
              <a:rPr lang="de-DE" sz="2000" b="1" dirty="0">
                <a:solidFill>
                  <a:schemeClr val="bg1"/>
                </a:solidFill>
                <a:latin typeface="+mn-lt"/>
              </a:rPr>
              <a:t>5. 1 Teamtage</a:t>
            </a:r>
          </a:p>
        </p:txBody>
      </p:sp>
    </p:spTree>
    <p:extLst>
      <p:ext uri="{BB962C8B-B14F-4D97-AF65-F5344CB8AC3E}">
        <p14:creationId xmlns:p14="http://schemas.microsoft.com/office/powerpoint/2010/main" val="1866651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/>
          <p:nvPr/>
        </p:nvCxnSpPr>
        <p:spPr>
          <a:xfrm>
            <a:off x="251520" y="1268760"/>
            <a:ext cx="839467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2B8CCEE8-2D15-4C08-AA90-84209BFC5A18}"/>
              </a:ext>
            </a:extLst>
          </p:cNvPr>
          <p:cNvSpPr txBox="1"/>
          <p:nvPr/>
        </p:nvSpPr>
        <p:spPr>
          <a:xfrm>
            <a:off x="145631" y="760387"/>
            <a:ext cx="8466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800" b="1" dirty="0"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885E797-E669-42AE-8D47-61573D430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869" y="3786907"/>
            <a:ext cx="3774648" cy="283098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7E0E6E6-705D-423E-AE09-9C677DCC47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12" y="1326593"/>
            <a:ext cx="1736097" cy="231479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7C149D1-9336-4B1E-8AD0-2F85F91482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66" y="3786907"/>
            <a:ext cx="2019564" cy="269275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3479279-1DBE-4D94-88E9-B047BF71AB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209" y="1328575"/>
            <a:ext cx="1736096" cy="2314794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FBC69913-03BC-4F12-9C22-63EF67F512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66136"/>
            <a:ext cx="3086392" cy="2314794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6AE01509-BDAF-466D-A32C-99751D8621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557" y="3709070"/>
            <a:ext cx="2019564" cy="269275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CE1C314-7266-4999-9439-B46266678E95}"/>
              </a:ext>
            </a:extLst>
          </p:cNvPr>
          <p:cNvSpPr txBox="1"/>
          <p:nvPr/>
        </p:nvSpPr>
        <p:spPr>
          <a:xfrm>
            <a:off x="215516" y="114690"/>
            <a:ext cx="8466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latin typeface="+mn-lt"/>
              </a:rPr>
              <a:t>5. Impressionen</a:t>
            </a:r>
          </a:p>
          <a:p>
            <a:r>
              <a:rPr lang="de-DE" sz="2000" b="1" dirty="0">
                <a:solidFill>
                  <a:schemeClr val="bg1"/>
                </a:solidFill>
                <a:latin typeface="+mn-lt"/>
              </a:rPr>
              <a:t>5.2 Projekttag „Haus der kleinen Forscher“</a:t>
            </a:r>
          </a:p>
        </p:txBody>
      </p:sp>
    </p:spTree>
    <p:extLst>
      <p:ext uri="{BB962C8B-B14F-4D97-AF65-F5344CB8AC3E}">
        <p14:creationId xmlns:p14="http://schemas.microsoft.com/office/powerpoint/2010/main" val="126743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/>
          <p:nvPr/>
        </p:nvCxnSpPr>
        <p:spPr>
          <a:xfrm>
            <a:off x="251520" y="1268760"/>
            <a:ext cx="839467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Grafik 7" descr="Ein Bild, das Text, drinnen, zugemüllt enthält.&#10;&#10;Automatisch generierte Beschreibung">
            <a:extLst>
              <a:ext uri="{FF2B5EF4-FFF2-40B4-BE49-F238E27FC236}">
                <a16:creationId xmlns:a16="http://schemas.microsoft.com/office/drawing/2014/main" id="{8C9B8C5B-EEC5-442A-9B76-01F254837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83962" y="1664209"/>
            <a:ext cx="2801149" cy="2100862"/>
          </a:xfrm>
          <a:prstGeom prst="rect">
            <a:avLst/>
          </a:prstGeom>
        </p:spPr>
      </p:pic>
      <p:pic>
        <p:nvPicPr>
          <p:cNvPr id="14" name="Grafik 13" descr="Ein Bild, das Text, drinnen, Person, arbeitend enthält.&#10;&#10;Automatisch generierte Beschreibung">
            <a:extLst>
              <a:ext uri="{FF2B5EF4-FFF2-40B4-BE49-F238E27FC236}">
                <a16:creationId xmlns:a16="http://schemas.microsoft.com/office/drawing/2014/main" id="{BE792894-43FC-4640-9275-F0FA20F21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37" y="1314064"/>
            <a:ext cx="3911469" cy="2933602"/>
          </a:xfrm>
          <a:prstGeom prst="rect">
            <a:avLst/>
          </a:prstGeom>
        </p:spPr>
      </p:pic>
      <p:pic>
        <p:nvPicPr>
          <p:cNvPr id="3" name="Grafik 2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DAC78BE4-8694-4586-B9E0-88D6262D6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2300" y="4202452"/>
            <a:ext cx="2936977" cy="2202733"/>
          </a:xfrm>
          <a:prstGeom prst="rect">
            <a:avLst/>
          </a:prstGeom>
        </p:spPr>
      </p:pic>
      <p:pic>
        <p:nvPicPr>
          <p:cNvPr id="12" name="Grafik 11" descr="Ein Bild, das drinnen, Person enthält.&#10;&#10;Automatisch generierte Beschreibung">
            <a:extLst>
              <a:ext uri="{FF2B5EF4-FFF2-40B4-BE49-F238E27FC236}">
                <a16:creationId xmlns:a16="http://schemas.microsoft.com/office/drawing/2014/main" id="{0BC6EAA3-618B-488F-8EAE-7A6D4B72D7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1992" y="3989626"/>
            <a:ext cx="3183573" cy="2387680"/>
          </a:xfrm>
          <a:prstGeom prst="rect">
            <a:avLst/>
          </a:prstGeom>
        </p:spPr>
      </p:pic>
      <p:pic>
        <p:nvPicPr>
          <p:cNvPr id="17" name="Grafik 16" descr="Ein Bild, das Text, Gruppe enthält.&#10;&#10;Automatisch generierte Beschreibung">
            <a:extLst>
              <a:ext uri="{FF2B5EF4-FFF2-40B4-BE49-F238E27FC236}">
                <a16:creationId xmlns:a16="http://schemas.microsoft.com/office/drawing/2014/main" id="{804C45BA-5E86-4E4C-B855-7305E3CE05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72" y="4006275"/>
            <a:ext cx="3734865" cy="2801149"/>
          </a:xfrm>
          <a:prstGeom prst="rect">
            <a:avLst/>
          </a:prstGeom>
        </p:spPr>
      </p:pic>
      <p:pic>
        <p:nvPicPr>
          <p:cNvPr id="19" name="Grafik 18" descr="Ein Bild, das Text, Person, Tisch, drinnen enthält.&#10;&#10;Automatisch generierte Beschreibung">
            <a:extLst>
              <a:ext uri="{FF2B5EF4-FFF2-40B4-BE49-F238E27FC236}">
                <a16:creationId xmlns:a16="http://schemas.microsoft.com/office/drawing/2014/main" id="{BE99D355-79E4-4242-8CB4-93E6A4573C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232" y="1268760"/>
            <a:ext cx="2987730" cy="276520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F653BDF5-9F11-4341-95AB-9F0FD1CF4432}"/>
              </a:ext>
            </a:extLst>
          </p:cNvPr>
          <p:cNvSpPr txBox="1"/>
          <p:nvPr/>
        </p:nvSpPr>
        <p:spPr>
          <a:xfrm>
            <a:off x="251520" y="376208"/>
            <a:ext cx="8466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latin typeface="+mn-lt"/>
              </a:rPr>
              <a:t>5. Impressionen</a:t>
            </a:r>
          </a:p>
          <a:p>
            <a:r>
              <a:rPr lang="de-DE" sz="2000" b="1" dirty="0">
                <a:solidFill>
                  <a:schemeClr val="bg1"/>
                </a:solidFill>
                <a:latin typeface="+mn-lt"/>
              </a:rPr>
              <a:t>5.3 </a:t>
            </a:r>
            <a:r>
              <a:rPr lang="de-DE" sz="2000" b="1" dirty="0" err="1">
                <a:solidFill>
                  <a:schemeClr val="bg1"/>
                </a:solidFill>
                <a:latin typeface="+mn-lt"/>
              </a:rPr>
              <a:t>Ukulelenprojekt</a:t>
            </a:r>
            <a:endParaRPr lang="de-DE" sz="2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752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 descr="Ein Bild, das Musik, Gitarre, Baumaterial enthält.&#10;&#10;Automatisch generierte Beschreibung">
            <a:extLst>
              <a:ext uri="{FF2B5EF4-FFF2-40B4-BE49-F238E27FC236}">
                <a16:creationId xmlns:a16="http://schemas.microsoft.com/office/drawing/2014/main" id="{E6FD6BBC-5150-49C5-8E64-7E2E60C499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 r="40656" b="16401"/>
          <a:stretch/>
        </p:blipFill>
        <p:spPr>
          <a:xfrm>
            <a:off x="4205033" y="1097"/>
            <a:ext cx="766724" cy="1756243"/>
          </a:xfrm>
          <a:prstGeom prst="rect">
            <a:avLst/>
          </a:prstGeom>
        </p:spPr>
      </p:pic>
      <p:pic>
        <p:nvPicPr>
          <p:cNvPr id="8" name="Grafik 7" descr="Ein Bild, das Boden, Musik, Gitarre enthält.&#10;&#10;Automatisch generierte Beschreibung">
            <a:extLst>
              <a:ext uri="{FF2B5EF4-FFF2-40B4-BE49-F238E27FC236}">
                <a16:creationId xmlns:a16="http://schemas.microsoft.com/office/drawing/2014/main" id="{AD5F07A8-4FD1-4F7F-A4E6-AFDE9D5FE4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0" t="8840" r="24516" b="14115"/>
          <a:stretch/>
        </p:blipFill>
        <p:spPr>
          <a:xfrm>
            <a:off x="6379" y="0"/>
            <a:ext cx="806394" cy="1748722"/>
          </a:xfrm>
          <a:prstGeom prst="rect">
            <a:avLst/>
          </a:prstGeom>
        </p:spPr>
      </p:pic>
      <p:pic>
        <p:nvPicPr>
          <p:cNvPr id="10" name="Grafik 9" descr="Ein Bild, das Musik, Gitarre, Baumaterial, Bass enthält.&#10;&#10;Automatisch generierte Beschreibung">
            <a:extLst>
              <a:ext uri="{FF2B5EF4-FFF2-40B4-BE49-F238E27FC236}">
                <a16:creationId xmlns:a16="http://schemas.microsoft.com/office/drawing/2014/main" id="{E6B04A2E-1FFC-4465-8A5B-426BC3D52A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9" t="4851" r="16438" b="15351"/>
          <a:stretch/>
        </p:blipFill>
        <p:spPr>
          <a:xfrm>
            <a:off x="790944" y="3921"/>
            <a:ext cx="921060" cy="174130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66E04C2-BA15-4251-8E0A-4E080F83B7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6950" r="36000" b="9050"/>
          <a:stretch/>
        </p:blipFill>
        <p:spPr>
          <a:xfrm>
            <a:off x="1715878" y="1"/>
            <a:ext cx="929508" cy="1757280"/>
          </a:xfrm>
          <a:prstGeom prst="rect">
            <a:avLst/>
          </a:prstGeom>
        </p:spPr>
      </p:pic>
      <p:pic>
        <p:nvPicPr>
          <p:cNvPr id="14" name="Grafik 13" descr="Ein Bild, das Gitarre, Baumaterial enthält.&#10;&#10;Automatisch generierte Beschreibung">
            <a:extLst>
              <a:ext uri="{FF2B5EF4-FFF2-40B4-BE49-F238E27FC236}">
                <a16:creationId xmlns:a16="http://schemas.microsoft.com/office/drawing/2014/main" id="{BC4BE716-C788-4A85-81B0-143DB76FCE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3" t="53165"/>
          <a:stretch/>
        </p:blipFill>
        <p:spPr>
          <a:xfrm rot="16200000">
            <a:off x="2124941" y="478265"/>
            <a:ext cx="1757280" cy="766724"/>
          </a:xfrm>
          <a:prstGeom prst="rect">
            <a:avLst/>
          </a:prstGeom>
        </p:spPr>
      </p:pic>
      <p:pic>
        <p:nvPicPr>
          <p:cNvPr id="16" name="Grafik 15" descr="Ein Bild, das Gitarre enthält.&#10;&#10;Automatisch generierte Beschreibung">
            <a:extLst>
              <a:ext uri="{FF2B5EF4-FFF2-40B4-BE49-F238E27FC236}">
                <a16:creationId xmlns:a16="http://schemas.microsoft.com/office/drawing/2014/main" id="{B12F0561-4F38-40FD-B268-EF440AC134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t="17801" r="6688" b="13601"/>
          <a:stretch/>
        </p:blipFill>
        <p:spPr>
          <a:xfrm rot="16200000">
            <a:off x="2896716" y="429126"/>
            <a:ext cx="1757278" cy="859356"/>
          </a:xfrm>
          <a:prstGeom prst="rect">
            <a:avLst/>
          </a:prstGeom>
        </p:spPr>
      </p:pic>
      <p:pic>
        <p:nvPicPr>
          <p:cNvPr id="20" name="Grafik 19" descr="Ein Bild, das Text enthält.&#10;&#10;Automatisch generierte Beschreibung">
            <a:extLst>
              <a:ext uri="{FF2B5EF4-FFF2-40B4-BE49-F238E27FC236}">
                <a16:creationId xmlns:a16="http://schemas.microsoft.com/office/drawing/2014/main" id="{6E296784-1A99-4156-8341-7E7AE9EA371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4" t="8000" b="8000"/>
          <a:stretch/>
        </p:blipFill>
        <p:spPr>
          <a:xfrm>
            <a:off x="4928952" y="1097"/>
            <a:ext cx="923991" cy="1756243"/>
          </a:xfrm>
          <a:prstGeom prst="rect">
            <a:avLst/>
          </a:prstGeom>
        </p:spPr>
      </p:pic>
      <p:pic>
        <p:nvPicPr>
          <p:cNvPr id="22" name="Grafik 21" descr="Ein Bild, das Text, Gitarre enthält.&#10;&#10;Automatisch generierte Beschreibung">
            <a:extLst>
              <a:ext uri="{FF2B5EF4-FFF2-40B4-BE49-F238E27FC236}">
                <a16:creationId xmlns:a16="http://schemas.microsoft.com/office/drawing/2014/main" id="{B0F875BB-4ED0-428F-89B8-EBC605C589E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7" t="2750" r="42995" b="6951"/>
          <a:stretch/>
        </p:blipFill>
        <p:spPr>
          <a:xfrm flipH="1">
            <a:off x="5852941" y="-19835"/>
            <a:ext cx="729815" cy="1776029"/>
          </a:xfrm>
          <a:prstGeom prst="rect">
            <a:avLst/>
          </a:prstGeom>
        </p:spPr>
      </p:pic>
      <p:pic>
        <p:nvPicPr>
          <p:cNvPr id="24" name="Grafik 23" descr="Ein Bild, das Text, Boden enthält.&#10;&#10;Automatisch generierte Beschreibung">
            <a:extLst>
              <a:ext uri="{FF2B5EF4-FFF2-40B4-BE49-F238E27FC236}">
                <a16:creationId xmlns:a16="http://schemas.microsoft.com/office/drawing/2014/main" id="{DB6D68AF-120F-407E-8FD5-DEC7178F37E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0" b="19550"/>
          <a:stretch/>
        </p:blipFill>
        <p:spPr>
          <a:xfrm rot="5400000">
            <a:off x="6011421" y="507772"/>
            <a:ext cx="1776030" cy="687673"/>
          </a:xfrm>
          <a:prstGeom prst="rect">
            <a:avLst/>
          </a:prstGeom>
        </p:spPr>
      </p:pic>
      <p:pic>
        <p:nvPicPr>
          <p:cNvPr id="26" name="Grafik 25" descr="Ein Bild, das Musik, Gitarre enthält.&#10;&#10;Automatisch generierte Beschreibung">
            <a:extLst>
              <a:ext uri="{FF2B5EF4-FFF2-40B4-BE49-F238E27FC236}">
                <a16:creationId xmlns:a16="http://schemas.microsoft.com/office/drawing/2014/main" id="{25BFAE9C-7540-4FBC-8D00-E76A27ACB7E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3" t="4851" r="10907" b="3801"/>
          <a:stretch/>
        </p:blipFill>
        <p:spPr>
          <a:xfrm>
            <a:off x="7232360" y="-44245"/>
            <a:ext cx="1142489" cy="1783947"/>
          </a:xfrm>
          <a:prstGeom prst="rect">
            <a:avLst/>
          </a:prstGeom>
        </p:spPr>
      </p:pic>
      <p:pic>
        <p:nvPicPr>
          <p:cNvPr id="28" name="Grafik 27" descr="Ein Bild, das Text, Musik, Gitarre enthält.&#10;&#10;Automatisch generierte Beschreibung">
            <a:extLst>
              <a:ext uri="{FF2B5EF4-FFF2-40B4-BE49-F238E27FC236}">
                <a16:creationId xmlns:a16="http://schemas.microsoft.com/office/drawing/2014/main" id="{6B95FC53-319B-4EA1-A334-042BAF2455D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6" r="5251" b="11151"/>
          <a:stretch/>
        </p:blipFill>
        <p:spPr>
          <a:xfrm>
            <a:off x="8374849" y="-45803"/>
            <a:ext cx="784217" cy="1831795"/>
          </a:xfrm>
          <a:prstGeom prst="rect">
            <a:avLst/>
          </a:prstGeom>
        </p:spPr>
      </p:pic>
      <p:pic>
        <p:nvPicPr>
          <p:cNvPr id="30" name="Grafik 29" descr="Ein Bild, das Musik, Gitarre enthält.&#10;&#10;Automatisch generierte Beschreibung">
            <a:extLst>
              <a:ext uri="{FF2B5EF4-FFF2-40B4-BE49-F238E27FC236}">
                <a16:creationId xmlns:a16="http://schemas.microsoft.com/office/drawing/2014/main" id="{DE5D7AC9-F4FB-40E7-8253-B37DC745578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1" t="9051" r="8934"/>
          <a:stretch/>
        </p:blipFill>
        <p:spPr>
          <a:xfrm flipH="1">
            <a:off x="-10496" y="1659841"/>
            <a:ext cx="746559" cy="1714839"/>
          </a:xfrm>
          <a:prstGeom prst="rect">
            <a:avLst/>
          </a:prstGeom>
        </p:spPr>
      </p:pic>
      <p:pic>
        <p:nvPicPr>
          <p:cNvPr id="32" name="Grafik 31" descr="Ein Bild, das Musik, Gitarre enthält.&#10;&#10;Automatisch generierte Beschreibung">
            <a:extLst>
              <a:ext uri="{FF2B5EF4-FFF2-40B4-BE49-F238E27FC236}">
                <a16:creationId xmlns:a16="http://schemas.microsoft.com/office/drawing/2014/main" id="{52A0E9F7-56F9-4752-90EC-10163E02ED4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5" r="15419" b="13250"/>
          <a:stretch/>
        </p:blipFill>
        <p:spPr>
          <a:xfrm>
            <a:off x="723318" y="1674918"/>
            <a:ext cx="908112" cy="1714839"/>
          </a:xfrm>
          <a:prstGeom prst="rect">
            <a:avLst/>
          </a:prstGeom>
        </p:spPr>
      </p:pic>
      <p:pic>
        <p:nvPicPr>
          <p:cNvPr id="34" name="Grafik 33" descr="Ein Bild, das Text, Musik, Gitarre enthält.&#10;&#10;Automatisch generierte Beschreibung">
            <a:extLst>
              <a:ext uri="{FF2B5EF4-FFF2-40B4-BE49-F238E27FC236}">
                <a16:creationId xmlns:a16="http://schemas.microsoft.com/office/drawing/2014/main" id="{98378390-F26C-4CEB-998B-A1A6C05319F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1" r="17291" b="2750"/>
          <a:stretch/>
        </p:blipFill>
        <p:spPr>
          <a:xfrm flipH="1">
            <a:off x="1619549" y="1674480"/>
            <a:ext cx="878120" cy="1714839"/>
          </a:xfrm>
          <a:prstGeom prst="rect">
            <a:avLst/>
          </a:prstGeom>
        </p:spPr>
      </p:pic>
      <p:pic>
        <p:nvPicPr>
          <p:cNvPr id="36" name="Grafik 35" descr="Ein Bild, das drinnen, Musik, Gitarre enthält.&#10;&#10;Automatisch generierte Beschreibung">
            <a:extLst>
              <a:ext uri="{FF2B5EF4-FFF2-40B4-BE49-F238E27FC236}">
                <a16:creationId xmlns:a16="http://schemas.microsoft.com/office/drawing/2014/main" id="{14AA287D-021C-415C-8D25-5129047D49B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4" r="6937" b="17451"/>
          <a:stretch/>
        </p:blipFill>
        <p:spPr>
          <a:xfrm>
            <a:off x="2430212" y="1668702"/>
            <a:ext cx="707308" cy="1730548"/>
          </a:xfrm>
          <a:prstGeom prst="rect">
            <a:avLst/>
          </a:prstGeom>
        </p:spPr>
      </p:pic>
      <p:pic>
        <p:nvPicPr>
          <p:cNvPr id="38" name="Grafik 37" descr="Ein Bild, das Gitarre, Musik, Baumaterial enthält.&#10;&#10;Automatisch generierte Beschreibung">
            <a:extLst>
              <a:ext uri="{FF2B5EF4-FFF2-40B4-BE49-F238E27FC236}">
                <a16:creationId xmlns:a16="http://schemas.microsoft.com/office/drawing/2014/main" id="{7515A759-801D-418B-8E14-DC297C1124E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39230" b="3842"/>
          <a:stretch/>
        </p:blipFill>
        <p:spPr>
          <a:xfrm rot="16200000">
            <a:off x="7117315" y="5585767"/>
            <a:ext cx="1761210" cy="783254"/>
          </a:xfrm>
          <a:prstGeom prst="rect">
            <a:avLst/>
          </a:prstGeom>
        </p:spPr>
      </p:pic>
      <p:pic>
        <p:nvPicPr>
          <p:cNvPr id="40" name="Grafik 39" descr="Ein Bild, das Musik, Gitarre enthält.&#10;&#10;Automatisch generierte Beschreibung">
            <a:extLst>
              <a:ext uri="{FF2B5EF4-FFF2-40B4-BE49-F238E27FC236}">
                <a16:creationId xmlns:a16="http://schemas.microsoft.com/office/drawing/2014/main" id="{F3261F01-F256-4628-86CC-E8CC597E393A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" r="38427" b="22700"/>
          <a:stretch/>
        </p:blipFill>
        <p:spPr>
          <a:xfrm>
            <a:off x="8398162" y="5070167"/>
            <a:ext cx="745838" cy="1787834"/>
          </a:xfrm>
          <a:prstGeom prst="rect">
            <a:avLst/>
          </a:prstGeom>
        </p:spPr>
      </p:pic>
      <p:pic>
        <p:nvPicPr>
          <p:cNvPr id="42" name="Grafik 41" descr="Ein Bild, das Musik, Wand, Gitarre, Bass enthält.&#10;&#10;Automatisch generierte Beschreibung">
            <a:extLst>
              <a:ext uri="{FF2B5EF4-FFF2-40B4-BE49-F238E27FC236}">
                <a16:creationId xmlns:a16="http://schemas.microsoft.com/office/drawing/2014/main" id="{DBAB4949-6B4B-42A9-A2CD-9938F29C9CF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4" b="2756"/>
          <a:stretch/>
        </p:blipFill>
        <p:spPr>
          <a:xfrm>
            <a:off x="611560" y="3374242"/>
            <a:ext cx="969253" cy="1687498"/>
          </a:xfrm>
          <a:prstGeom prst="rect">
            <a:avLst/>
          </a:prstGeom>
        </p:spPr>
      </p:pic>
      <p:pic>
        <p:nvPicPr>
          <p:cNvPr id="44" name="Grafik 43" descr="Ein Bild, das Bär, drinnen, sitzend, Boden enthält.&#10;&#10;Automatisch generierte Beschreibung">
            <a:extLst>
              <a:ext uri="{FF2B5EF4-FFF2-40B4-BE49-F238E27FC236}">
                <a16:creationId xmlns:a16="http://schemas.microsoft.com/office/drawing/2014/main" id="{6009584F-EAA6-4222-AAE3-43C4F78F19FA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6" t="17451" r="28676"/>
          <a:stretch/>
        </p:blipFill>
        <p:spPr>
          <a:xfrm flipH="1">
            <a:off x="1550066" y="3343250"/>
            <a:ext cx="857601" cy="1718490"/>
          </a:xfrm>
          <a:prstGeom prst="rect">
            <a:avLst/>
          </a:prstGeom>
        </p:spPr>
      </p:pic>
      <p:pic>
        <p:nvPicPr>
          <p:cNvPr id="46" name="Grafik 45" descr="Ein Bild, das Musik, Wand, Gitarre enthält.&#10;&#10;Automatisch generierte Beschreibung">
            <a:extLst>
              <a:ext uri="{FF2B5EF4-FFF2-40B4-BE49-F238E27FC236}">
                <a16:creationId xmlns:a16="http://schemas.microsoft.com/office/drawing/2014/main" id="{3F5FE01A-5982-4FE9-9863-9D8E68127828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6" r="26021"/>
          <a:stretch/>
        </p:blipFill>
        <p:spPr>
          <a:xfrm>
            <a:off x="2407562" y="3335851"/>
            <a:ext cx="718462" cy="1735933"/>
          </a:xfrm>
          <a:prstGeom prst="rect">
            <a:avLst/>
          </a:prstGeom>
        </p:spPr>
      </p:pic>
      <p:pic>
        <p:nvPicPr>
          <p:cNvPr id="48" name="Grafik 47" descr="Ein Bild, das Musik, Gitarre, Baumaterial enthält.&#10;&#10;Automatisch generierte Beschreibung">
            <a:extLst>
              <a:ext uri="{FF2B5EF4-FFF2-40B4-BE49-F238E27FC236}">
                <a16:creationId xmlns:a16="http://schemas.microsoft.com/office/drawing/2014/main" id="{D7874314-0805-4511-B0D7-BD6A0412CC99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4" t="5900" r="18014" b="2751"/>
          <a:stretch/>
        </p:blipFill>
        <p:spPr>
          <a:xfrm>
            <a:off x="2909071" y="5029201"/>
            <a:ext cx="853193" cy="1828799"/>
          </a:xfrm>
          <a:prstGeom prst="rect">
            <a:avLst/>
          </a:prstGeom>
        </p:spPr>
      </p:pic>
      <p:pic>
        <p:nvPicPr>
          <p:cNvPr id="50" name="Grafik 49" descr="Ein Bild, das Musik, Gitarre, Bass enthält.&#10;&#10;Automatisch generierte Beschreibung">
            <a:extLst>
              <a:ext uri="{FF2B5EF4-FFF2-40B4-BE49-F238E27FC236}">
                <a16:creationId xmlns:a16="http://schemas.microsoft.com/office/drawing/2014/main" id="{130827E8-D467-4BF5-8A5F-AA1269CACC53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9" r="21987" b="4517"/>
          <a:stretch/>
        </p:blipFill>
        <p:spPr>
          <a:xfrm>
            <a:off x="3734372" y="5027451"/>
            <a:ext cx="787672" cy="1824117"/>
          </a:xfrm>
          <a:prstGeom prst="rect">
            <a:avLst/>
          </a:prstGeom>
        </p:spPr>
      </p:pic>
      <p:pic>
        <p:nvPicPr>
          <p:cNvPr id="52" name="Grafik 51" descr="Ein Bild, das Gitarre enthält.&#10;&#10;Automatisch generierte Beschreibung">
            <a:extLst>
              <a:ext uri="{FF2B5EF4-FFF2-40B4-BE49-F238E27FC236}">
                <a16:creationId xmlns:a16="http://schemas.microsoft.com/office/drawing/2014/main" id="{2BC9183D-EF1F-49FF-9907-EAD963AA695B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4" t="6951" r="8494" b="12937"/>
          <a:stretch/>
        </p:blipFill>
        <p:spPr>
          <a:xfrm>
            <a:off x="4438851" y="5033883"/>
            <a:ext cx="798342" cy="1824117"/>
          </a:xfrm>
          <a:prstGeom prst="rect">
            <a:avLst/>
          </a:prstGeom>
        </p:spPr>
      </p:pic>
      <p:pic>
        <p:nvPicPr>
          <p:cNvPr id="54" name="Grafik 53" descr="Ein Bild, das Musik, Gitarre, Bass enthält.&#10;&#10;Automatisch generierte Beschreibung">
            <a:extLst>
              <a:ext uri="{FF2B5EF4-FFF2-40B4-BE49-F238E27FC236}">
                <a16:creationId xmlns:a16="http://schemas.microsoft.com/office/drawing/2014/main" id="{C33B3D4F-04D9-40CA-8A09-CF89ED6CA131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0" t="12386" r="6416" b="6950"/>
          <a:stretch/>
        </p:blipFill>
        <p:spPr>
          <a:xfrm>
            <a:off x="5237193" y="5027451"/>
            <a:ext cx="993572" cy="1830549"/>
          </a:xfrm>
          <a:prstGeom prst="rect">
            <a:avLst/>
          </a:prstGeom>
        </p:spPr>
      </p:pic>
      <p:pic>
        <p:nvPicPr>
          <p:cNvPr id="3" name="Grafik 2" descr="Ein Bild, das Musik, drinnen, Gitarre enthält.&#10;&#10;Automatisch generierte Beschreibung">
            <a:extLst>
              <a:ext uri="{FF2B5EF4-FFF2-40B4-BE49-F238E27FC236}">
                <a16:creationId xmlns:a16="http://schemas.microsoft.com/office/drawing/2014/main" id="{C7C74A8E-35E2-4B9A-9F46-CDA46E9BFBE0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" r="12288"/>
          <a:stretch/>
        </p:blipFill>
        <p:spPr>
          <a:xfrm>
            <a:off x="6822725" y="1669398"/>
            <a:ext cx="785720" cy="1697901"/>
          </a:xfrm>
          <a:prstGeom prst="rect">
            <a:avLst/>
          </a:prstGeom>
        </p:spPr>
      </p:pic>
      <p:pic>
        <p:nvPicPr>
          <p:cNvPr id="5" name="Grafik 4" descr="Ein Bild, das Text, drinnen enthält.&#10;&#10;Automatisch generierte Beschreibung">
            <a:extLst>
              <a:ext uri="{FF2B5EF4-FFF2-40B4-BE49-F238E27FC236}">
                <a16:creationId xmlns:a16="http://schemas.microsoft.com/office/drawing/2014/main" id="{AF2613FD-4630-4C46-9EC7-CF14ED05D7DD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5359" r="18828" b="6736"/>
          <a:stretch/>
        </p:blipFill>
        <p:spPr>
          <a:xfrm>
            <a:off x="6197657" y="1684646"/>
            <a:ext cx="659394" cy="1682147"/>
          </a:xfrm>
          <a:prstGeom prst="rect">
            <a:avLst/>
          </a:prstGeom>
        </p:spPr>
      </p:pic>
      <p:pic>
        <p:nvPicPr>
          <p:cNvPr id="7" name="Grafik 6" descr="Ein Bild, das drinnen, Musik, Gitarre, Baumaterial enthält.&#10;&#10;Automatisch generierte Beschreibung">
            <a:extLst>
              <a:ext uri="{FF2B5EF4-FFF2-40B4-BE49-F238E27FC236}">
                <a16:creationId xmlns:a16="http://schemas.microsoft.com/office/drawing/2014/main" id="{2A15BA09-F263-490C-B597-9958467AD860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9" t="8001" r="16237" b="5900"/>
          <a:stretch/>
        </p:blipFill>
        <p:spPr>
          <a:xfrm flipH="1">
            <a:off x="7583047" y="1697113"/>
            <a:ext cx="753066" cy="1673795"/>
          </a:xfrm>
          <a:prstGeom prst="rect">
            <a:avLst/>
          </a:prstGeom>
        </p:spPr>
      </p:pic>
      <p:pic>
        <p:nvPicPr>
          <p:cNvPr id="11" name="Grafik 10" descr="Ein Bild, das Musik, Gitarre enthält.&#10;&#10;Automatisch generierte Beschreibung">
            <a:extLst>
              <a:ext uri="{FF2B5EF4-FFF2-40B4-BE49-F238E27FC236}">
                <a16:creationId xmlns:a16="http://schemas.microsoft.com/office/drawing/2014/main" id="{6A385F37-B355-463A-958B-60C78E6EDE50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41" b="10101"/>
          <a:stretch/>
        </p:blipFill>
        <p:spPr>
          <a:xfrm>
            <a:off x="6220979" y="5095693"/>
            <a:ext cx="712884" cy="1781699"/>
          </a:xfrm>
          <a:prstGeom prst="rect">
            <a:avLst/>
          </a:prstGeom>
        </p:spPr>
      </p:pic>
      <p:pic>
        <p:nvPicPr>
          <p:cNvPr id="15" name="Grafik 14" descr="Ein Bild, das Musik, Gitarre, Baumaterial, Holz enthält.&#10;&#10;Automatisch generierte Beschreibung">
            <a:extLst>
              <a:ext uri="{FF2B5EF4-FFF2-40B4-BE49-F238E27FC236}">
                <a16:creationId xmlns:a16="http://schemas.microsoft.com/office/drawing/2014/main" id="{7CBFA957-404A-44E7-82CF-A776EADD633B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" r="27916"/>
          <a:stretch/>
        </p:blipFill>
        <p:spPr>
          <a:xfrm flipH="1" flipV="1">
            <a:off x="6919439" y="5034838"/>
            <a:ext cx="767650" cy="1823162"/>
          </a:xfrm>
          <a:prstGeom prst="rect">
            <a:avLst/>
          </a:prstGeom>
        </p:spPr>
      </p:pic>
      <p:pic>
        <p:nvPicPr>
          <p:cNvPr id="19" name="Grafik 18" descr="Ein Bild, das Gitarre, Musik, Baumaterial, Holz enthält.&#10;&#10;Automatisch generierte Beschreibung">
            <a:extLst>
              <a:ext uri="{FF2B5EF4-FFF2-40B4-BE49-F238E27FC236}">
                <a16:creationId xmlns:a16="http://schemas.microsoft.com/office/drawing/2014/main" id="{CAB970B3-4245-4423-8052-1B4FDDCC162F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t="20081" r="-11049" b="28953"/>
          <a:stretch/>
        </p:blipFill>
        <p:spPr>
          <a:xfrm rot="5400000">
            <a:off x="-623282" y="3969451"/>
            <a:ext cx="1854956" cy="664541"/>
          </a:xfrm>
          <a:prstGeom prst="rect">
            <a:avLst/>
          </a:prstGeom>
        </p:spPr>
      </p:pic>
      <p:pic>
        <p:nvPicPr>
          <p:cNvPr id="23" name="Grafik 22" descr="Ein Bild, das drinnen, aus Holz, blau enthält.&#10;&#10;Automatisch generierte Beschreibung">
            <a:extLst>
              <a:ext uri="{FF2B5EF4-FFF2-40B4-BE49-F238E27FC236}">
                <a16:creationId xmlns:a16="http://schemas.microsoft.com/office/drawing/2014/main" id="{43D277B2-D627-4AE7-881E-6F85CFA643BD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22700" b="18500"/>
          <a:stretch/>
        </p:blipFill>
        <p:spPr>
          <a:xfrm rot="16200000">
            <a:off x="5728998" y="3783931"/>
            <a:ext cx="1794366" cy="857048"/>
          </a:xfrm>
          <a:prstGeom prst="rect">
            <a:avLst/>
          </a:prstGeom>
        </p:spPr>
      </p:pic>
      <p:pic>
        <p:nvPicPr>
          <p:cNvPr id="27" name="Grafik 26" descr="Ein Bild, das Boden, drinnen, aus Holz, Gitarre enthält.&#10;&#10;Automatisch generierte Beschreibung">
            <a:extLst>
              <a:ext uri="{FF2B5EF4-FFF2-40B4-BE49-F238E27FC236}">
                <a16:creationId xmlns:a16="http://schemas.microsoft.com/office/drawing/2014/main" id="{8A75A0C7-0FA2-4BEC-8E00-162E1B26451F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97"/>
          <a:stretch/>
        </p:blipFill>
        <p:spPr>
          <a:xfrm>
            <a:off x="7039090" y="3320243"/>
            <a:ext cx="767649" cy="1775451"/>
          </a:xfrm>
          <a:prstGeom prst="rect">
            <a:avLst/>
          </a:prstGeom>
        </p:spPr>
      </p:pic>
      <p:pic>
        <p:nvPicPr>
          <p:cNvPr id="31" name="Grafik 30" descr="Ein Bild, das Tisch, aus Holz, drinnen, Holz enthält.&#10;&#10;Automatisch generierte Beschreibung">
            <a:extLst>
              <a:ext uri="{FF2B5EF4-FFF2-40B4-BE49-F238E27FC236}">
                <a16:creationId xmlns:a16="http://schemas.microsoft.com/office/drawing/2014/main" id="{44A9E9D2-9747-47F1-A084-9E0DD0B27863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05" b="9051"/>
          <a:stretch/>
        </p:blipFill>
        <p:spPr>
          <a:xfrm rot="5400000">
            <a:off x="7919981" y="2099314"/>
            <a:ext cx="1638477" cy="809559"/>
          </a:xfrm>
          <a:prstGeom prst="rect">
            <a:avLst/>
          </a:prstGeom>
        </p:spPr>
      </p:pic>
      <p:pic>
        <p:nvPicPr>
          <p:cNvPr id="35" name="Grafik 34" descr="Ein Bild, das drinnen, Boden, Person, Musik enthält.&#10;&#10;Automatisch generierte Beschreibung">
            <a:extLst>
              <a:ext uri="{FF2B5EF4-FFF2-40B4-BE49-F238E27FC236}">
                <a16:creationId xmlns:a16="http://schemas.microsoft.com/office/drawing/2014/main" id="{09B5F0AA-BA6D-4303-9784-AE27295479FB}"/>
              </a:ext>
            </a:extLst>
          </p:cNvPr>
          <p:cNvPicPr>
            <a:picLocks noChangeAspect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9" r="18865" b="3800"/>
          <a:stretch/>
        </p:blipFill>
        <p:spPr>
          <a:xfrm>
            <a:off x="7790485" y="3290085"/>
            <a:ext cx="699512" cy="1805609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02A78E99-9D82-4B68-8241-D329416544D2}"/>
              </a:ext>
            </a:extLst>
          </p:cNvPr>
          <p:cNvPicPr>
            <a:picLocks noChangeAspect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50" b="8000"/>
          <a:stretch/>
        </p:blipFill>
        <p:spPr>
          <a:xfrm>
            <a:off x="8442978" y="3250835"/>
            <a:ext cx="716087" cy="1831795"/>
          </a:xfrm>
          <a:prstGeom prst="rect">
            <a:avLst/>
          </a:prstGeom>
        </p:spPr>
      </p:pic>
      <p:pic>
        <p:nvPicPr>
          <p:cNvPr id="43" name="Grafik 42" descr="Ein Bild, das Musik, Gitarre, Baumaterial, Holz enthält.&#10;&#10;Automatisch generierte Beschreibung">
            <a:extLst>
              <a:ext uri="{FF2B5EF4-FFF2-40B4-BE49-F238E27FC236}">
                <a16:creationId xmlns:a16="http://schemas.microsoft.com/office/drawing/2014/main" id="{BF05B863-8EBE-4FB2-8847-2D0462D81AC8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" r="3194" b="3800"/>
          <a:stretch/>
        </p:blipFill>
        <p:spPr>
          <a:xfrm>
            <a:off x="-10496" y="5015277"/>
            <a:ext cx="863009" cy="1856136"/>
          </a:xfrm>
          <a:prstGeom prst="rect">
            <a:avLst/>
          </a:prstGeom>
        </p:spPr>
      </p:pic>
      <p:pic>
        <p:nvPicPr>
          <p:cNvPr id="47" name="Grafik 46" descr="Ein Bild, das Text enthält.&#10;&#10;Automatisch generierte Beschreibung">
            <a:extLst>
              <a:ext uri="{FF2B5EF4-FFF2-40B4-BE49-F238E27FC236}">
                <a16:creationId xmlns:a16="http://schemas.microsoft.com/office/drawing/2014/main" id="{646F903E-9553-4137-B518-BDC88B725E5E}"/>
              </a:ext>
            </a:extLst>
          </p:cNvPr>
          <p:cNvPicPr>
            <a:picLocks noChangeAspect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19159" r="7910" b="23575"/>
          <a:stretch/>
        </p:blipFill>
        <p:spPr>
          <a:xfrm rot="5400000">
            <a:off x="252568" y="5601764"/>
            <a:ext cx="1855336" cy="674904"/>
          </a:xfrm>
          <a:prstGeom prst="rect">
            <a:avLst/>
          </a:prstGeom>
        </p:spPr>
      </p:pic>
      <p:pic>
        <p:nvPicPr>
          <p:cNvPr id="51" name="Grafik 50" descr="Ein Bild, das Boden, drinnen, aus Holz enthält.&#10;&#10;Automatisch generierte Beschreibung">
            <a:extLst>
              <a:ext uri="{FF2B5EF4-FFF2-40B4-BE49-F238E27FC236}">
                <a16:creationId xmlns:a16="http://schemas.microsoft.com/office/drawing/2014/main" id="{F756D84D-730E-457F-8DAE-5A242310F7B8}"/>
              </a:ext>
            </a:extLst>
          </p:cNvPr>
          <p:cNvPicPr>
            <a:picLocks noChangeAspect="1"/>
          </p:cNvPicPr>
          <p:nvPr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3" b="25479"/>
          <a:stretch/>
        </p:blipFill>
        <p:spPr>
          <a:xfrm rot="16200000">
            <a:off x="936465" y="5588243"/>
            <a:ext cx="1864394" cy="701946"/>
          </a:xfrm>
          <a:prstGeom prst="rect">
            <a:avLst/>
          </a:prstGeom>
        </p:spPr>
      </p:pic>
      <p:pic>
        <p:nvPicPr>
          <p:cNvPr id="55" name="Grafik 54" descr="Ein Bild, das Musik, Gitarre, Bass enthält.&#10;&#10;Automatisch generierte Beschreibung">
            <a:extLst>
              <a:ext uri="{FF2B5EF4-FFF2-40B4-BE49-F238E27FC236}">
                <a16:creationId xmlns:a16="http://schemas.microsoft.com/office/drawing/2014/main" id="{5FE243C7-7D47-4D43-BA0D-98052F41A11A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0" t="3800" r="20251" b="5901"/>
          <a:stretch/>
        </p:blipFill>
        <p:spPr>
          <a:xfrm>
            <a:off x="2196435" y="5015275"/>
            <a:ext cx="764757" cy="1842725"/>
          </a:xfrm>
          <a:prstGeom prst="rect">
            <a:avLst/>
          </a:prstGeom>
        </p:spPr>
      </p:pic>
      <p:sp>
        <p:nvSpPr>
          <p:cNvPr id="57" name="Textfeld 56">
            <a:extLst>
              <a:ext uri="{FF2B5EF4-FFF2-40B4-BE49-F238E27FC236}">
                <a16:creationId xmlns:a16="http://schemas.microsoft.com/office/drawing/2014/main" id="{C73DA3E0-CCE2-4BBC-B424-4560A6E06589}"/>
              </a:ext>
            </a:extLst>
          </p:cNvPr>
          <p:cNvSpPr txBox="1"/>
          <p:nvPr/>
        </p:nvSpPr>
        <p:spPr>
          <a:xfrm>
            <a:off x="3170840" y="4001101"/>
            <a:ext cx="299439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sym typeface="Arial" charset="0"/>
              </a:rPr>
              <a:t>Ukulenbau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sym typeface="Arial" charset="0"/>
              </a:rPr>
              <a:t> und –</a:t>
            </a:r>
            <a:r>
              <a:rPr kumimoji="0" lang="de-DE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sym typeface="Arial" charset="0"/>
              </a:rPr>
              <a:t>gestaltung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sym typeface="Arial" charset="0"/>
              </a:rPr>
              <a:t> für dem Lernbereich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sym typeface="Arial" charset="0"/>
              </a:rPr>
              <a:t>„Musische Bildungsarbeit“</a:t>
            </a:r>
          </a:p>
        </p:txBody>
      </p:sp>
      <p:pic>
        <p:nvPicPr>
          <p:cNvPr id="56" name="Grafik 55" descr="Harley Benton Ukulele DIY-Kit – Thomann United States">
            <a:extLst>
              <a:ext uri="{FF2B5EF4-FFF2-40B4-BE49-F238E27FC236}">
                <a16:creationId xmlns:a16="http://schemas.microsoft.com/office/drawing/2014/main" id="{578961BE-83A5-4ACE-B017-846FE1AE5A74}"/>
              </a:ext>
            </a:extLst>
          </p:cNvPr>
          <p:cNvPicPr/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002" y="1697113"/>
            <a:ext cx="3075656" cy="2235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39414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/>
          <p:nvPr/>
        </p:nvCxnSpPr>
        <p:spPr>
          <a:xfrm>
            <a:off x="251520" y="1268760"/>
            <a:ext cx="839467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2B8CCEE8-2D15-4C08-AA90-84209BFC5A18}"/>
              </a:ext>
            </a:extLst>
          </p:cNvPr>
          <p:cNvSpPr txBox="1"/>
          <p:nvPr/>
        </p:nvSpPr>
        <p:spPr>
          <a:xfrm>
            <a:off x="179512" y="377708"/>
            <a:ext cx="8466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latin typeface="+mn-lt"/>
              </a:rPr>
              <a:t>5. Impressionen</a:t>
            </a:r>
          </a:p>
          <a:p>
            <a:r>
              <a:rPr lang="de-DE" sz="2000" b="1" dirty="0">
                <a:solidFill>
                  <a:schemeClr val="bg1"/>
                </a:solidFill>
                <a:latin typeface="+mn-lt"/>
              </a:rPr>
              <a:t>5.4 Kooperation mit dem Kreisjugendamt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A21F270-90BD-4895-A6A0-3609923A8FB2}"/>
              </a:ext>
            </a:extLst>
          </p:cNvPr>
          <p:cNvSpPr txBox="1"/>
          <p:nvPr/>
        </p:nvSpPr>
        <p:spPr>
          <a:xfrm>
            <a:off x="251520" y="1412776"/>
            <a:ext cx="7890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Besuch und Information durch das Kreisjugendamt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BC43E6F-D0E5-428B-9E37-067A276DE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928" y="2204864"/>
            <a:ext cx="5838825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8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/>
          <p:nvPr/>
        </p:nvCxnSpPr>
        <p:spPr>
          <a:xfrm>
            <a:off x="251520" y="1268760"/>
            <a:ext cx="839467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E082A3DC-28F1-4032-A8CE-CF5E6E1CAA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00" y="1393655"/>
            <a:ext cx="1885555" cy="251407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AF43567-67D6-4DB4-BE3F-EE6EDB47F0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37" y="4061014"/>
            <a:ext cx="3352100" cy="2514075"/>
          </a:xfrm>
          <a:prstGeom prst="rect">
            <a:avLst/>
          </a:prstGeom>
        </p:spPr>
      </p:pic>
      <p:pic>
        <p:nvPicPr>
          <p:cNvPr id="7" name="Grafik 6" descr="PHOTO-2020-11-27-12-54-30">
            <a:extLst>
              <a:ext uri="{FF2B5EF4-FFF2-40B4-BE49-F238E27FC236}">
                <a16:creationId xmlns:a16="http://schemas.microsoft.com/office/drawing/2014/main" id="{A5EA6FCA-DD9A-4461-A150-B9875844F6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755" y="1393655"/>
            <a:ext cx="2680598" cy="357413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D0A2845-CE60-4ECF-A728-11FC18749F1F}"/>
              </a:ext>
            </a:extLst>
          </p:cNvPr>
          <p:cNvSpPr txBox="1"/>
          <p:nvPr/>
        </p:nvSpPr>
        <p:spPr>
          <a:xfrm>
            <a:off x="251520" y="376208"/>
            <a:ext cx="8466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latin typeface="+mn-lt"/>
              </a:rPr>
              <a:t>5. Impressionen</a:t>
            </a:r>
          </a:p>
          <a:p>
            <a:r>
              <a:rPr lang="de-DE" sz="2000" b="1" dirty="0">
                <a:solidFill>
                  <a:schemeClr val="bg1"/>
                </a:solidFill>
                <a:latin typeface="+mn-lt"/>
              </a:rPr>
              <a:t>5.5 Unterricht</a:t>
            </a:r>
          </a:p>
        </p:txBody>
      </p:sp>
      <p:pic>
        <p:nvPicPr>
          <p:cNvPr id="6" name="Grafik 5" descr="Ein Bild, das Person, Boden, draußen, Personen enthält.&#10;&#10;Automatisch generierte Beschreibung">
            <a:extLst>
              <a:ext uri="{FF2B5EF4-FFF2-40B4-BE49-F238E27FC236}">
                <a16:creationId xmlns:a16="http://schemas.microsoft.com/office/drawing/2014/main" id="{3EF7D26E-6C0F-49B9-87BE-60D34C58F6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70" y="2403646"/>
            <a:ext cx="2486051" cy="331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825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/>
          <p:nvPr/>
        </p:nvCxnSpPr>
        <p:spPr>
          <a:xfrm>
            <a:off x="251520" y="1268760"/>
            <a:ext cx="839467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Grafik 5" descr="Ein Bild, das Person, Gruppe, Personen, drinnen enthält.&#10;&#10;Automatisch generierte Beschreibung">
            <a:extLst>
              <a:ext uri="{FF2B5EF4-FFF2-40B4-BE49-F238E27FC236}">
                <a16:creationId xmlns:a16="http://schemas.microsoft.com/office/drawing/2014/main" id="{0B9714A3-4E69-4312-B044-DB2BB151D5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6" y="1315647"/>
            <a:ext cx="3643164" cy="2428333"/>
          </a:xfrm>
          <a:prstGeom prst="rect">
            <a:avLst/>
          </a:prstGeom>
        </p:spPr>
      </p:pic>
      <p:pic>
        <p:nvPicPr>
          <p:cNvPr id="11" name="Grafik 10" descr="Ein Bild, das Person, darstellend, Gruppe enthält.&#10;&#10;Automatisch generierte Beschreibung">
            <a:extLst>
              <a:ext uri="{FF2B5EF4-FFF2-40B4-BE49-F238E27FC236}">
                <a16:creationId xmlns:a16="http://schemas.microsoft.com/office/drawing/2014/main" id="{9B7193C0-F24D-4DB6-B5C0-9A55798CD8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66" b="7719"/>
          <a:stretch/>
        </p:blipFill>
        <p:spPr>
          <a:xfrm>
            <a:off x="3907901" y="1315648"/>
            <a:ext cx="5203422" cy="2428340"/>
          </a:xfrm>
          <a:prstGeom prst="rect">
            <a:avLst/>
          </a:prstGeom>
        </p:spPr>
      </p:pic>
      <p:pic>
        <p:nvPicPr>
          <p:cNvPr id="9" name="Grafik 8" descr="Ein Bild, das Person, stehend, Wand, drinnen enthält.&#10;&#10;Automatisch generierte Beschreibung">
            <a:extLst>
              <a:ext uri="{FF2B5EF4-FFF2-40B4-BE49-F238E27FC236}">
                <a16:creationId xmlns:a16="http://schemas.microsoft.com/office/drawing/2014/main" id="{AE0CF4C2-703C-406C-82AA-A93BEC9668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40460"/>
            <a:ext cx="3480224" cy="2319726"/>
          </a:xfrm>
          <a:prstGeom prst="rect">
            <a:avLst/>
          </a:prstGeom>
        </p:spPr>
      </p:pic>
      <p:pic>
        <p:nvPicPr>
          <p:cNvPr id="14" name="Grafik 13" descr="Ein Bild, das Person, Frau, stehend, drinnen enthält.&#10;&#10;Automatisch generierte Beschreibung">
            <a:extLst>
              <a:ext uri="{FF2B5EF4-FFF2-40B4-BE49-F238E27FC236}">
                <a16:creationId xmlns:a16="http://schemas.microsoft.com/office/drawing/2014/main" id="{48B18EC8-3F03-48C0-ABCE-76C1EF3CF9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890274"/>
            <a:ext cx="1931353" cy="289755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3B56259-238F-49C9-8C13-5343E2D41B11}"/>
              </a:ext>
            </a:extLst>
          </p:cNvPr>
          <p:cNvSpPr txBox="1"/>
          <p:nvPr/>
        </p:nvSpPr>
        <p:spPr>
          <a:xfrm>
            <a:off x="251520" y="376208"/>
            <a:ext cx="8466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latin typeface="+mn-lt"/>
              </a:rPr>
              <a:t>5. Impressionen</a:t>
            </a:r>
          </a:p>
          <a:p>
            <a:r>
              <a:rPr lang="de-DE" sz="2000" b="1" dirty="0">
                <a:solidFill>
                  <a:schemeClr val="bg1"/>
                </a:solidFill>
                <a:latin typeface="+mn-lt"/>
              </a:rPr>
              <a:t>5.5 Teilnahme an </a:t>
            </a:r>
            <a:r>
              <a:rPr lang="de-DE" sz="2000" b="1" dirty="0" err="1">
                <a:solidFill>
                  <a:schemeClr val="bg1"/>
                </a:solidFill>
                <a:latin typeface="+mn-lt"/>
              </a:rPr>
              <a:t>bbz</a:t>
            </a:r>
            <a:r>
              <a:rPr lang="de-DE" sz="2000" b="1" dirty="0">
                <a:solidFill>
                  <a:schemeClr val="bg1"/>
                </a:solidFill>
                <a:latin typeface="+mn-lt"/>
              </a:rPr>
              <a:t> in </a:t>
            </a:r>
            <a:r>
              <a:rPr lang="de-DE" sz="2000" b="1" dirty="0" err="1">
                <a:solidFill>
                  <a:schemeClr val="bg1"/>
                </a:solidFill>
                <a:latin typeface="+mn-lt"/>
              </a:rPr>
              <a:t>concert</a:t>
            </a:r>
            <a:endParaRPr lang="de-DE" sz="2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489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D30D49C9-7DCF-1648-A44C-019E28B4B1FD}"/>
              </a:ext>
            </a:extLst>
          </p:cNvPr>
          <p:cNvCxnSpPr/>
          <p:nvPr/>
        </p:nvCxnSpPr>
        <p:spPr>
          <a:xfrm>
            <a:off x="256158" y="5939545"/>
            <a:ext cx="79208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5">
            <a:extLst>
              <a:ext uri="{FF2B5EF4-FFF2-40B4-BE49-F238E27FC236}">
                <a16:creationId xmlns:a16="http://schemas.microsoft.com/office/drawing/2014/main" id="{C65E8DBA-A461-474B-87AF-23516DB9C100}"/>
              </a:ext>
            </a:extLst>
          </p:cNvPr>
          <p:cNvCxnSpPr/>
          <p:nvPr/>
        </p:nvCxnSpPr>
        <p:spPr>
          <a:xfrm flipV="1">
            <a:off x="1768326" y="5075449"/>
            <a:ext cx="0" cy="15841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6">
            <a:extLst>
              <a:ext uri="{FF2B5EF4-FFF2-40B4-BE49-F238E27FC236}">
                <a16:creationId xmlns:a16="http://schemas.microsoft.com/office/drawing/2014/main" id="{783B4749-23B9-5F49-9DFC-1AC81FC9211A}"/>
              </a:ext>
            </a:extLst>
          </p:cNvPr>
          <p:cNvCxnSpPr/>
          <p:nvPr/>
        </p:nvCxnSpPr>
        <p:spPr>
          <a:xfrm flipV="1">
            <a:off x="5728766" y="5085184"/>
            <a:ext cx="0" cy="15841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>
            <a:extLst>
              <a:ext uri="{FF2B5EF4-FFF2-40B4-BE49-F238E27FC236}">
                <a16:creationId xmlns:a16="http://schemas.microsoft.com/office/drawing/2014/main" id="{30FA071F-CACB-DA42-A489-9728C8EB3648}"/>
              </a:ext>
            </a:extLst>
          </p:cNvPr>
          <p:cNvSpPr/>
          <p:nvPr/>
        </p:nvSpPr>
        <p:spPr>
          <a:xfrm>
            <a:off x="57034" y="2636912"/>
            <a:ext cx="1585374" cy="792085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charset="0"/>
              </a:rPr>
              <a:t>Vorbereitungs-kurs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2523545-D727-3A46-BC6C-74CE5F9B2159}"/>
              </a:ext>
            </a:extLst>
          </p:cNvPr>
          <p:cNvSpPr/>
          <p:nvPr/>
        </p:nvSpPr>
        <p:spPr>
          <a:xfrm>
            <a:off x="2274301" y="3551569"/>
            <a:ext cx="1368152" cy="1728192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charset="0"/>
              </a:rPr>
              <a:t>Unterstufe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887A547-61A7-2547-B0D2-3E8542C09B0A}"/>
              </a:ext>
            </a:extLst>
          </p:cNvPr>
          <p:cNvSpPr/>
          <p:nvPr/>
        </p:nvSpPr>
        <p:spPr>
          <a:xfrm>
            <a:off x="3998024" y="3551569"/>
            <a:ext cx="1368152" cy="1728192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charset="0"/>
              </a:rPr>
              <a:t>Oberstufe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2700C07-5A5C-F345-B192-E51AB5C7AF44}"/>
              </a:ext>
            </a:extLst>
          </p:cNvPr>
          <p:cNvSpPr/>
          <p:nvPr/>
        </p:nvSpPr>
        <p:spPr>
          <a:xfrm>
            <a:off x="2249179" y="2642422"/>
            <a:ext cx="3106964" cy="762623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charset="0"/>
              </a:rPr>
              <a:t>Fachtheoretische Ausbildung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F8C24F5-4750-E947-B3DD-C797B11007FB}"/>
              </a:ext>
            </a:extLst>
          </p:cNvPr>
          <p:cNvSpPr/>
          <p:nvPr/>
        </p:nvSpPr>
        <p:spPr>
          <a:xfrm>
            <a:off x="2249180" y="5436126"/>
            <a:ext cx="3106964" cy="350141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charset="0"/>
              </a:rPr>
              <a:t>12 Wochen Praktikum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38F7420-C349-394C-B563-953C12E2F509}"/>
              </a:ext>
            </a:extLst>
          </p:cNvPr>
          <p:cNvSpPr/>
          <p:nvPr/>
        </p:nvSpPr>
        <p:spPr>
          <a:xfrm>
            <a:off x="6101390" y="3551569"/>
            <a:ext cx="1872208" cy="1728192"/>
          </a:xfrm>
          <a:prstGeom prst="rect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charset="0"/>
              </a:rPr>
              <a:t>Berufspraktikum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charset="0"/>
              </a:rPr>
              <a:t>AGs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17F2ADD-1CF7-D642-A97E-5A96C2FDA62B}"/>
              </a:ext>
            </a:extLst>
          </p:cNvPr>
          <p:cNvSpPr/>
          <p:nvPr/>
        </p:nvSpPr>
        <p:spPr>
          <a:xfrm>
            <a:off x="6088806" y="2623679"/>
            <a:ext cx="1866065" cy="766020"/>
          </a:xfrm>
          <a:prstGeom prst="rect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charset="0"/>
              </a:rPr>
              <a:t>Fachpraktische</a:t>
            </a:r>
            <a:b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charset="0"/>
              </a:rPr>
            </a:b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charset="0"/>
              </a:rPr>
              <a:t>Ausbildung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EE3AF47-79D9-AA47-9CED-17398E0AFC66}"/>
              </a:ext>
            </a:extLst>
          </p:cNvPr>
          <p:cNvSpPr/>
          <p:nvPr/>
        </p:nvSpPr>
        <p:spPr>
          <a:xfrm rot="16200000">
            <a:off x="4583006" y="3603351"/>
            <a:ext cx="2291521" cy="350148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charset="0"/>
              </a:rPr>
              <a:t>1. Teilprüfung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514E853-2D9C-9447-92CE-9A23FB32B3A9}"/>
              </a:ext>
            </a:extLst>
          </p:cNvPr>
          <p:cNvSpPr/>
          <p:nvPr/>
        </p:nvSpPr>
        <p:spPr>
          <a:xfrm rot="16200000">
            <a:off x="7168520" y="3603352"/>
            <a:ext cx="2291521" cy="350148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charset="0"/>
              </a:rPr>
              <a:t>2. Teilprüfung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5B9D4AC5-639F-4242-B5DD-74802F256A0F}"/>
              </a:ext>
            </a:extLst>
          </p:cNvPr>
          <p:cNvSpPr/>
          <p:nvPr/>
        </p:nvSpPr>
        <p:spPr>
          <a:xfrm rot="16200000">
            <a:off x="725494" y="3611446"/>
            <a:ext cx="2291521" cy="350148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charset="0"/>
              </a:rPr>
              <a:t>erfolgreich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27BB2487-9E18-BF46-99BC-076C454ED64F}"/>
              </a:ext>
            </a:extLst>
          </p:cNvPr>
          <p:cNvSpPr/>
          <p:nvPr/>
        </p:nvSpPr>
        <p:spPr>
          <a:xfrm>
            <a:off x="44964" y="3481411"/>
            <a:ext cx="743912" cy="1798343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charset="0"/>
              </a:rPr>
              <a:t>Schule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4BF07077-0F50-7144-9E43-C061105F4C67}"/>
              </a:ext>
            </a:extLst>
          </p:cNvPr>
          <p:cNvSpPr/>
          <p:nvPr/>
        </p:nvSpPr>
        <p:spPr>
          <a:xfrm>
            <a:off x="916150" y="3481456"/>
            <a:ext cx="743912" cy="179829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charset="0"/>
              </a:rPr>
              <a:t>Praxis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6672886-D761-3D42-B07D-FBC314344137}"/>
              </a:ext>
            </a:extLst>
          </p:cNvPr>
          <p:cNvSpPr/>
          <p:nvPr/>
        </p:nvSpPr>
        <p:spPr>
          <a:xfrm>
            <a:off x="6040541" y="5436126"/>
            <a:ext cx="1977763" cy="350148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charset="0"/>
              </a:rPr>
              <a:t>1500 h Praxis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CBEEC72-807D-AC47-8AC0-D75955AED2F8}"/>
              </a:ext>
            </a:extLst>
          </p:cNvPr>
          <p:cNvSpPr txBox="1"/>
          <p:nvPr/>
        </p:nvSpPr>
        <p:spPr>
          <a:xfrm>
            <a:off x="135887" y="6164791"/>
            <a:ext cx="1344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sym typeface="Arial" charset="0"/>
              </a:rPr>
              <a:t>1 Jahr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709B18C-A519-C148-B3D1-D4E3A48F85AA}"/>
              </a:ext>
            </a:extLst>
          </p:cNvPr>
          <p:cNvSpPr txBox="1"/>
          <p:nvPr/>
        </p:nvSpPr>
        <p:spPr>
          <a:xfrm>
            <a:off x="2958377" y="6171006"/>
            <a:ext cx="1344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sym typeface="Arial" charset="0"/>
              </a:rPr>
              <a:t>2 Jahre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281CCFD-7DD3-CB48-964C-72A618224443}"/>
              </a:ext>
            </a:extLst>
          </p:cNvPr>
          <p:cNvSpPr txBox="1"/>
          <p:nvPr/>
        </p:nvSpPr>
        <p:spPr>
          <a:xfrm>
            <a:off x="6082663" y="6164791"/>
            <a:ext cx="1344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sym typeface="Arial" charset="0"/>
              </a:rPr>
              <a:t>1 Jahr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685EBDC-2A45-4ACC-A88F-7DBA1572F269}"/>
              </a:ext>
            </a:extLst>
          </p:cNvPr>
          <p:cNvSpPr txBox="1"/>
          <p:nvPr/>
        </p:nvSpPr>
        <p:spPr>
          <a:xfrm>
            <a:off x="251520" y="422189"/>
            <a:ext cx="4639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sym typeface="Arial" charset="0"/>
              </a:rPr>
              <a:t>2.</a:t>
            </a:r>
            <a:r>
              <a:rPr kumimoji="0" lang="de-DE" sz="28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sym typeface="Arial" charset="0"/>
              </a:rPr>
              <a:t> Der </a:t>
            </a:r>
            <a:r>
              <a:rPr kumimoji="0" lang="de-DE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sym typeface="Arial" charset="0"/>
              </a:rPr>
              <a:t>Ausbildungsverlauf</a:t>
            </a:r>
          </a:p>
        </p:txBody>
      </p:sp>
      <p:cxnSp>
        <p:nvCxnSpPr>
          <p:cNvPr id="23" name="Gerade Verbindung 22"/>
          <p:cNvCxnSpPr/>
          <p:nvPr/>
        </p:nvCxnSpPr>
        <p:spPr>
          <a:xfrm>
            <a:off x="251520" y="1268760"/>
            <a:ext cx="839467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1AB4A64E-24AF-4CD7-AE19-AB59070B5417}"/>
              </a:ext>
            </a:extLst>
          </p:cNvPr>
          <p:cNvSpPr txBox="1"/>
          <p:nvPr/>
        </p:nvSpPr>
        <p:spPr>
          <a:xfrm>
            <a:off x="311598" y="1309047"/>
            <a:ext cx="848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Zugangsvoraussetzungen zum Besuch der Fachschule für Sozialpädagogik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0150E0B-5E84-4A75-B730-8F5511369175}"/>
              </a:ext>
            </a:extLst>
          </p:cNvPr>
          <p:cNvSpPr txBox="1"/>
          <p:nvPr/>
        </p:nvSpPr>
        <p:spPr>
          <a:xfrm>
            <a:off x="261315" y="1782756"/>
            <a:ext cx="2270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werden nicht erfüllt,</a:t>
            </a:r>
          </a:p>
          <a:p>
            <a:r>
              <a:rPr lang="de-DE" dirty="0"/>
              <a:t>dann Beginn mit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C8E9567B-0B9B-4C4E-925D-42EDC2EB3F06}"/>
              </a:ext>
            </a:extLst>
          </p:cNvPr>
          <p:cNvSpPr txBox="1"/>
          <p:nvPr/>
        </p:nvSpPr>
        <p:spPr>
          <a:xfrm flipH="1">
            <a:off x="2729656" y="1751641"/>
            <a:ext cx="2636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werden erfüllt, </a:t>
            </a:r>
          </a:p>
          <a:p>
            <a:r>
              <a:rPr lang="de-DE" dirty="0"/>
              <a:t>dann Beginn mit</a:t>
            </a:r>
          </a:p>
        </p:txBody>
      </p:sp>
      <p:sp>
        <p:nvSpPr>
          <p:cNvPr id="28" name="Pfeil: nach unten 27">
            <a:extLst>
              <a:ext uri="{FF2B5EF4-FFF2-40B4-BE49-F238E27FC236}">
                <a16:creationId xmlns:a16="http://schemas.microsoft.com/office/drawing/2014/main" id="{AF3AE929-0126-44C5-A273-45614DF768DE}"/>
              </a:ext>
            </a:extLst>
          </p:cNvPr>
          <p:cNvSpPr/>
          <p:nvPr/>
        </p:nvSpPr>
        <p:spPr>
          <a:xfrm>
            <a:off x="2366469" y="1751641"/>
            <a:ext cx="271020" cy="833469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Pfeil: nach unten 29">
            <a:extLst>
              <a:ext uri="{FF2B5EF4-FFF2-40B4-BE49-F238E27FC236}">
                <a16:creationId xmlns:a16="http://schemas.microsoft.com/office/drawing/2014/main" id="{CC94BAB2-DA21-4646-A861-E6473FFF2296}"/>
              </a:ext>
            </a:extLst>
          </p:cNvPr>
          <p:cNvSpPr/>
          <p:nvPr/>
        </p:nvSpPr>
        <p:spPr>
          <a:xfrm>
            <a:off x="107504" y="1731435"/>
            <a:ext cx="271020" cy="833469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214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4" grpId="0"/>
      <p:bldP spid="26" grpId="0"/>
      <p:bldP spid="28" grpId="0" animBg="1"/>
      <p:bldP spid="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ildergebnis fÃ¼r schlussfolie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30346"/>
            <a:ext cx="4382895" cy="292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BB931A9C-590B-4455-85DD-E0CBEA27A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84" y="2134911"/>
            <a:ext cx="2931870" cy="403039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1D197A3-D7E1-44F9-824E-B3A0D09CB2E2}"/>
              </a:ext>
            </a:extLst>
          </p:cNvPr>
          <p:cNvSpPr txBox="1"/>
          <p:nvPr/>
        </p:nvSpPr>
        <p:spPr>
          <a:xfrm>
            <a:off x="539552" y="6165304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linkClick r:id="rId4"/>
              </a:rPr>
              <a:t>Link zum Anmeldeformular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D31A1C4-AB74-4D9D-9C0D-87BE282E57A3}"/>
              </a:ext>
            </a:extLst>
          </p:cNvPr>
          <p:cNvSpPr txBox="1"/>
          <p:nvPr/>
        </p:nvSpPr>
        <p:spPr>
          <a:xfrm>
            <a:off x="4139952" y="4166171"/>
            <a:ext cx="468109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Kontakt:</a:t>
            </a:r>
          </a:p>
          <a:p>
            <a:r>
              <a:rPr lang="de-DE" sz="1600" dirty="0" err="1"/>
              <a:t>StR</a:t>
            </a:r>
            <a:r>
              <a:rPr lang="de-DE" sz="1600" dirty="0"/>
              <a:t> Ulrich Seiler, </a:t>
            </a:r>
          </a:p>
          <a:p>
            <a:r>
              <a:rPr lang="de-DE" sz="1600" dirty="0"/>
              <a:t>stellv. Abteilungsleiter Sozialpflegerische Schulen</a:t>
            </a:r>
          </a:p>
          <a:p>
            <a:r>
              <a:rPr lang="de-DE" sz="1600" dirty="0">
                <a:hlinkClick r:id="rId5"/>
              </a:rPr>
              <a:t>u.seiler@bbz-merzig.de</a:t>
            </a:r>
            <a:endParaRPr lang="de-DE" sz="16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1094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033A87DC-2C46-4269-B599-43E7B3E1650F}"/>
              </a:ext>
            </a:extLst>
          </p:cNvPr>
          <p:cNvSpPr/>
          <p:nvPr/>
        </p:nvSpPr>
        <p:spPr>
          <a:xfrm>
            <a:off x="-1" y="4581128"/>
            <a:ext cx="9107855" cy="136801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CDB2E634-F295-42C6-96CE-B22A8CDBBC1C}"/>
              </a:ext>
            </a:extLst>
          </p:cNvPr>
          <p:cNvSpPr/>
          <p:nvPr/>
        </p:nvSpPr>
        <p:spPr>
          <a:xfrm>
            <a:off x="179512" y="1628807"/>
            <a:ext cx="8466678" cy="47635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55600" indent="-355600">
              <a:spcBef>
                <a:spcPts val="0"/>
              </a:spcBef>
              <a:spcAft>
                <a:spcPts val="0"/>
              </a:spcAft>
            </a:pPr>
            <a:r>
              <a:rPr lang="de-DE" sz="1600" kern="1400" dirty="0">
                <a:solidFill>
                  <a:srgbClr val="000000"/>
                </a:solidFill>
                <a:latin typeface="Verdana" panose="020B0604030504040204" pitchFamily="34" charset="0"/>
              </a:rPr>
              <a:t>1.</a:t>
            </a:r>
            <a:r>
              <a:rPr lang="de-DE" sz="1600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de-DE" sz="1600" b="1" kern="1400" dirty="0">
                <a:solidFill>
                  <a:srgbClr val="000000"/>
                </a:solidFill>
                <a:latin typeface="Verdana" panose="020B0604030504040204" pitchFamily="34" charset="0"/>
              </a:rPr>
              <a:t>Mittlerer Bildungsabschluss </a:t>
            </a:r>
            <a:endParaRPr lang="de-DE" sz="1600" kern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55600" indent="-355600">
              <a:spcBef>
                <a:spcPts val="0"/>
              </a:spcBef>
              <a:spcAft>
                <a:spcPts val="0"/>
              </a:spcAft>
            </a:pPr>
            <a:r>
              <a:rPr lang="de-DE" sz="1600" kern="1400" dirty="0">
                <a:solidFill>
                  <a:srgbClr val="000000"/>
                </a:solidFill>
                <a:latin typeface="Verdana" panose="020B0604030504040204" pitchFamily="34" charset="0"/>
              </a:rPr>
              <a:t>2.</a:t>
            </a:r>
            <a:r>
              <a:rPr lang="de-DE" sz="1600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de-DE" sz="1600" kern="1400" dirty="0">
                <a:solidFill>
                  <a:srgbClr val="000000"/>
                </a:solidFill>
                <a:latin typeface="Verdana" panose="020B0604030504040204" pitchFamily="34" charset="0"/>
              </a:rPr>
              <a:t>Ein Nachweis über die Erfüllung der </a:t>
            </a:r>
            <a:r>
              <a:rPr lang="de-DE" sz="1600" b="1" kern="1400" dirty="0">
                <a:solidFill>
                  <a:srgbClr val="000000"/>
                </a:solidFill>
                <a:latin typeface="Verdana" panose="020B0604030504040204" pitchFamily="34" charset="0"/>
              </a:rPr>
              <a:t>berufspraktischen Voraussetzungen durch</a:t>
            </a:r>
            <a:r>
              <a:rPr lang="de-DE" sz="1600" kern="1400" dirty="0">
                <a:solidFill>
                  <a:srgbClr val="000000"/>
                </a:solidFill>
                <a:latin typeface="Verdana" panose="020B0604030504040204" pitchFamily="34" charset="0"/>
              </a:rPr>
              <a:t>:</a:t>
            </a:r>
            <a:endParaRPr lang="de-DE" sz="1600" kern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722313" marR="0" indent="-368300">
              <a:spcBef>
                <a:spcPts val="0"/>
              </a:spcBef>
              <a:spcAft>
                <a:spcPts val="0"/>
              </a:spcAft>
              <a:tabLst>
                <a:tab pos="-769924800" algn="l"/>
                <a:tab pos="722313" algn="l"/>
              </a:tabLst>
            </a:pPr>
            <a:r>
              <a:rPr lang="de-DE" sz="1600" kern="1400" dirty="0">
                <a:solidFill>
                  <a:srgbClr val="000000"/>
                </a:solidFill>
                <a:latin typeface="Symbol" panose="05050102010706020507" pitchFamily="18" charset="2"/>
              </a:rPr>
              <a:t>·</a:t>
            </a:r>
            <a:r>
              <a:rPr lang="de-DE" sz="1600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 	</a:t>
            </a:r>
            <a:r>
              <a:rPr lang="de-DE" sz="1600" kern="1400" dirty="0">
                <a:solidFill>
                  <a:srgbClr val="000000"/>
                </a:solidFill>
                <a:latin typeface="Verdana" panose="020B0604030504040204" pitchFamily="34" charset="0"/>
              </a:rPr>
              <a:t>eine abgeschlossene einschlägige Berufsausbildung (Kinderpflege, </a:t>
            </a:r>
            <a:br>
              <a:rPr lang="de-DE" sz="1600" kern="1400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de-DE" sz="1600" kern="1400" dirty="0">
                <a:solidFill>
                  <a:srgbClr val="000000"/>
                </a:solidFill>
                <a:latin typeface="Verdana" panose="020B0604030504040204" pitchFamily="34" charset="0"/>
              </a:rPr>
              <a:t>Fachkraft für Haushaltsführung und ambulante Betreuung)</a:t>
            </a:r>
            <a:endParaRPr lang="de-DE" sz="1600" kern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722313" indent="-368300" algn="ctr">
              <a:spcBef>
                <a:spcPts val="0"/>
              </a:spcBef>
              <a:spcAft>
                <a:spcPts val="0"/>
              </a:spcAft>
              <a:tabLst>
                <a:tab pos="-769924800" algn="l"/>
                <a:tab pos="722313" algn="l"/>
              </a:tabLst>
            </a:pPr>
            <a:r>
              <a:rPr lang="de-DE" sz="1600" b="1" u="sng" kern="1400" dirty="0">
                <a:solidFill>
                  <a:srgbClr val="000000"/>
                </a:solidFill>
                <a:latin typeface="Verdana" panose="020B0604030504040204" pitchFamily="34" charset="0"/>
              </a:rPr>
              <a:t>oder</a:t>
            </a:r>
            <a:endParaRPr lang="de-DE" sz="1600" b="1" kern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722313" marR="0" indent="-368300" algn="just">
              <a:spcBef>
                <a:spcPts val="0"/>
              </a:spcBef>
              <a:spcAft>
                <a:spcPts val="0"/>
              </a:spcAft>
              <a:tabLst>
                <a:tab pos="-769924800" algn="l"/>
                <a:tab pos="722313" algn="l"/>
              </a:tabLst>
            </a:pPr>
            <a:r>
              <a:rPr lang="de-DE" sz="1600" kern="1400" dirty="0">
                <a:solidFill>
                  <a:srgbClr val="000000"/>
                </a:solidFill>
                <a:latin typeface="Symbol" panose="05050102010706020507" pitchFamily="18" charset="2"/>
              </a:rPr>
              <a:t>·</a:t>
            </a:r>
            <a:r>
              <a:rPr lang="de-DE" sz="1600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  	</a:t>
            </a:r>
            <a:r>
              <a:rPr lang="de-DE" sz="1600" kern="1400" dirty="0">
                <a:solidFill>
                  <a:srgbClr val="000000"/>
                </a:solidFill>
                <a:latin typeface="Verdana" panose="020B0604030504040204" pitchFamily="34" charset="0"/>
              </a:rPr>
              <a:t>eine mindestens vierjährige einschlägige Berufserfahrung</a:t>
            </a:r>
            <a:endParaRPr lang="de-DE" sz="1600" kern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722313" indent="-368300" algn="ctr">
              <a:spcBef>
                <a:spcPts val="0"/>
              </a:spcBef>
              <a:spcAft>
                <a:spcPts val="0"/>
              </a:spcAft>
              <a:tabLst>
                <a:tab pos="-769924800" algn="l"/>
                <a:tab pos="722313" algn="l"/>
              </a:tabLst>
            </a:pPr>
            <a:r>
              <a:rPr lang="de-DE" sz="1600" b="1" u="sng" kern="1400" dirty="0">
                <a:solidFill>
                  <a:srgbClr val="000000"/>
                </a:solidFill>
                <a:latin typeface="Verdana" panose="020B0604030504040204" pitchFamily="34" charset="0"/>
              </a:rPr>
              <a:t>oder</a:t>
            </a:r>
            <a:endParaRPr lang="de-DE" sz="1600" b="1" kern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722313" marR="0" indent="-368300">
              <a:spcBef>
                <a:spcPts val="0"/>
              </a:spcBef>
              <a:spcAft>
                <a:spcPts val="0"/>
              </a:spcAft>
              <a:tabLst>
                <a:tab pos="-769924800" algn="l"/>
                <a:tab pos="722313" algn="l"/>
              </a:tabLst>
            </a:pPr>
            <a:r>
              <a:rPr lang="de-DE" sz="1600" kern="1400" dirty="0">
                <a:solidFill>
                  <a:srgbClr val="000000"/>
                </a:solidFill>
                <a:latin typeface="Symbol" panose="05050102010706020507" pitchFamily="18" charset="2"/>
              </a:rPr>
              <a:t>·</a:t>
            </a:r>
            <a:r>
              <a:rPr lang="de-DE" sz="1600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 	</a:t>
            </a:r>
            <a:r>
              <a:rPr lang="de-DE" sz="1600" kern="1400" dirty="0">
                <a:solidFill>
                  <a:srgbClr val="000000"/>
                </a:solidFill>
                <a:latin typeface="Verdana" panose="020B0604030504040204" pitchFamily="34" charset="0"/>
              </a:rPr>
              <a:t>einen  erfolgreich absolvierten einjährigen Vorkurs in einer </a:t>
            </a:r>
            <a:br>
              <a:rPr lang="de-DE" sz="1600" kern="1400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de-DE" sz="1600" kern="1400" dirty="0">
                <a:solidFill>
                  <a:srgbClr val="000000"/>
                </a:solidFill>
                <a:latin typeface="Verdana" panose="020B0604030504040204" pitchFamily="34" charset="0"/>
              </a:rPr>
              <a:t>sozialpädagogischen Einrichtung bzw. eine andere von der </a:t>
            </a:r>
            <a:br>
              <a:rPr lang="de-DE" sz="1600" kern="1400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de-DE" sz="1600" kern="1400" dirty="0">
                <a:solidFill>
                  <a:srgbClr val="000000"/>
                </a:solidFill>
                <a:latin typeface="Verdana" panose="020B0604030504040204" pitchFamily="34" charset="0"/>
              </a:rPr>
              <a:t>Schulbehörde anerkannte gleichwertige Qualifizierung.</a:t>
            </a:r>
            <a:endParaRPr lang="de-DE" sz="1600" kern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722313" marR="0" indent="-355600" algn="ctr">
              <a:spcBef>
                <a:spcPts val="0"/>
              </a:spcBef>
              <a:spcAft>
                <a:spcPts val="0"/>
              </a:spcAft>
            </a:pPr>
            <a:r>
              <a:rPr lang="de-DE" sz="1600" b="1" u="sng" kern="1400" dirty="0">
                <a:solidFill>
                  <a:srgbClr val="000000"/>
                </a:solidFill>
                <a:latin typeface="Verdana" panose="020B0604030504040204" pitchFamily="34" charset="0"/>
              </a:rPr>
              <a:t>oder</a:t>
            </a:r>
          </a:p>
          <a:p>
            <a:pPr marL="722313" marR="0" indent="-3556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kern="1400" dirty="0">
                <a:solidFill>
                  <a:schemeClr val="bg1"/>
                </a:solidFill>
                <a:latin typeface="Verdana" panose="020B0604030504040204" pitchFamily="34" charset="0"/>
              </a:rPr>
              <a:t>Hochschulreife in Verbindung mit einem mindestens sechswöchigen </a:t>
            </a:r>
          </a:p>
          <a:p>
            <a:pPr marL="722313" marR="0" algn="just">
              <a:spcBef>
                <a:spcPts val="0"/>
              </a:spcBef>
              <a:spcAft>
                <a:spcPts val="0"/>
              </a:spcAft>
            </a:pPr>
            <a:r>
              <a:rPr lang="de-DE" sz="1600" kern="1400" dirty="0">
                <a:solidFill>
                  <a:schemeClr val="bg1"/>
                </a:solidFill>
                <a:latin typeface="Verdana" panose="020B0604030504040204" pitchFamily="34" charset="0"/>
              </a:rPr>
              <a:t>Praktikum </a:t>
            </a:r>
          </a:p>
          <a:p>
            <a:pPr marL="722313" marR="0" indent="-355600" algn="ctr">
              <a:spcBef>
                <a:spcPts val="0"/>
              </a:spcBef>
              <a:spcAft>
                <a:spcPts val="0"/>
              </a:spcAft>
            </a:pPr>
            <a:r>
              <a:rPr lang="de-DE" sz="1600" b="1" u="sng" kern="1400" dirty="0">
                <a:solidFill>
                  <a:schemeClr val="bg1"/>
                </a:solidFill>
                <a:latin typeface="Verdana" panose="020B0604030504040204" pitchFamily="34" charset="0"/>
              </a:rPr>
              <a:t>oder</a:t>
            </a:r>
            <a:r>
              <a:rPr lang="de-DE" sz="1600" b="1" kern="1400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</a:p>
          <a:p>
            <a:pPr marL="722313" marR="0" indent="-3556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42913" algn="l"/>
              </a:tabLst>
            </a:pPr>
            <a:r>
              <a:rPr lang="de-DE" sz="1600" kern="1400" dirty="0">
                <a:solidFill>
                  <a:schemeClr val="bg1"/>
                </a:solidFill>
                <a:latin typeface="Verdana" panose="020B0604030504040204" pitchFamily="34" charset="0"/>
              </a:rPr>
              <a:t>Berufsausbildung mit mittlerem Bildungsabschluss in Verbindung mit </a:t>
            </a:r>
          </a:p>
          <a:p>
            <a:pPr marL="722313" marR="0">
              <a:spcBef>
                <a:spcPts val="0"/>
              </a:spcBef>
              <a:spcAft>
                <a:spcPts val="0"/>
              </a:spcAft>
              <a:tabLst>
                <a:tab pos="442913" algn="l"/>
              </a:tabLst>
            </a:pPr>
            <a:r>
              <a:rPr lang="de-DE" sz="1600" kern="1400" dirty="0">
                <a:solidFill>
                  <a:schemeClr val="bg1"/>
                </a:solidFill>
                <a:latin typeface="Verdana" panose="020B0604030504040204" pitchFamily="34" charset="0"/>
              </a:rPr>
              <a:t>einem mindestens sechswöchigen Praktikum</a:t>
            </a:r>
          </a:p>
          <a:p>
            <a:pPr marL="355600" marR="0" indent="-355600" algn="just">
              <a:spcBef>
                <a:spcPts val="0"/>
              </a:spcBef>
              <a:spcAft>
                <a:spcPts val="0"/>
              </a:spcAft>
            </a:pPr>
            <a:endParaRPr lang="de-DE" sz="1600" kern="14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355600" marR="0" indent="-355600" algn="just">
              <a:spcBef>
                <a:spcPts val="0"/>
              </a:spcBef>
              <a:spcAft>
                <a:spcPts val="0"/>
              </a:spcAft>
            </a:pPr>
            <a:r>
              <a:rPr lang="de-DE" sz="1600" kern="1400" dirty="0">
                <a:solidFill>
                  <a:srgbClr val="000000"/>
                </a:solidFill>
                <a:latin typeface="Verdana" panose="020B0604030504040204" pitchFamily="34" charset="0"/>
              </a:rPr>
              <a:t>3.</a:t>
            </a:r>
            <a:r>
              <a:rPr lang="de-DE" sz="1600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de-DE" sz="1600" kern="1400" dirty="0">
                <a:solidFill>
                  <a:srgbClr val="000000"/>
                </a:solidFill>
                <a:latin typeface="Verdana" panose="020B0604030504040204" pitchFamily="34" charset="0"/>
              </a:rPr>
              <a:t>ein</a:t>
            </a:r>
            <a:r>
              <a:rPr lang="de-DE" sz="1600" b="1" kern="1400" dirty="0">
                <a:solidFill>
                  <a:srgbClr val="000000"/>
                </a:solidFill>
                <a:latin typeface="Verdana" panose="020B0604030504040204" pitchFamily="34" charset="0"/>
              </a:rPr>
              <a:t> ärztlicher Nachweis</a:t>
            </a:r>
            <a:r>
              <a:rPr lang="de-DE" sz="1600" kern="1400" dirty="0">
                <a:solidFill>
                  <a:srgbClr val="000000"/>
                </a:solidFill>
                <a:latin typeface="Verdana" panose="020B0604030504040204" pitchFamily="34" charset="0"/>
              </a:rPr>
              <a:t> über die gesundheitliche Eignung für den </a:t>
            </a:r>
            <a:br>
              <a:rPr lang="de-DE" sz="1600" kern="1400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de-DE" sz="1600" kern="1400" dirty="0">
                <a:solidFill>
                  <a:srgbClr val="000000"/>
                </a:solidFill>
                <a:latin typeface="Verdana" panose="020B0604030504040204" pitchFamily="34" charset="0"/>
              </a:rPr>
              <a:t>Beruf.</a:t>
            </a:r>
            <a:endParaRPr lang="de-DE" sz="1600" kern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2000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  <p:cxnSp>
        <p:nvCxnSpPr>
          <p:cNvPr id="18" name="Gerade Verbindung 17"/>
          <p:cNvCxnSpPr/>
          <p:nvPr/>
        </p:nvCxnSpPr>
        <p:spPr>
          <a:xfrm>
            <a:off x="251520" y="1268760"/>
            <a:ext cx="839467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feld 3"/>
          <p:cNvSpPr txBox="1"/>
          <p:nvPr/>
        </p:nvSpPr>
        <p:spPr>
          <a:xfrm>
            <a:off x="179512" y="332656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2. Die </a:t>
            </a:r>
            <a:r>
              <a:rPr lang="en-US" sz="2800" b="1" dirty="0" err="1">
                <a:solidFill>
                  <a:schemeClr val="bg1"/>
                </a:solidFill>
                <a:latin typeface="+mn-lt"/>
              </a:rPr>
              <a:t>Fachtheoretische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</a:rPr>
              <a:t>Ausbildung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+mn-lt"/>
              </a:rPr>
              <a:t>2.1 </a:t>
            </a:r>
            <a:r>
              <a:rPr lang="en-US" sz="2000" b="1" dirty="0" err="1">
                <a:solidFill>
                  <a:schemeClr val="bg1"/>
                </a:solidFill>
                <a:latin typeface="+mn-lt"/>
              </a:rPr>
              <a:t>Zugangsvoraussetzungen</a:t>
            </a:r>
            <a:endParaRPr lang="de-DE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A758175-2930-4EEB-B6FD-3B4A805A6F5A}"/>
              </a:ext>
            </a:extLst>
          </p:cNvPr>
          <p:cNvSpPr txBox="1"/>
          <p:nvPr/>
        </p:nvSpPr>
        <p:spPr>
          <a:xfrm>
            <a:off x="36145" y="4845486"/>
            <a:ext cx="461665" cy="57964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365169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Gerade Verbindung 17"/>
          <p:cNvCxnSpPr/>
          <p:nvPr/>
        </p:nvCxnSpPr>
        <p:spPr>
          <a:xfrm>
            <a:off x="251520" y="1313006"/>
            <a:ext cx="839467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feld 3"/>
          <p:cNvSpPr txBox="1"/>
          <p:nvPr/>
        </p:nvSpPr>
        <p:spPr>
          <a:xfrm>
            <a:off x="179512" y="332656"/>
            <a:ext cx="8466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2. Die </a:t>
            </a:r>
            <a:r>
              <a:rPr lang="en-US" sz="2800" b="1" dirty="0" err="1">
                <a:solidFill>
                  <a:schemeClr val="bg1"/>
                </a:solidFill>
                <a:latin typeface="+mn-lt"/>
              </a:rPr>
              <a:t>Fachtheoretische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</a:rPr>
              <a:t>Ausbildung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+mn-lt"/>
              </a:rPr>
              <a:t>2.2 </a:t>
            </a:r>
            <a:r>
              <a:rPr lang="en-US" sz="2000" b="1" dirty="0" err="1">
                <a:solidFill>
                  <a:schemeClr val="bg1"/>
                </a:solidFill>
                <a:latin typeface="+mn-lt"/>
              </a:rPr>
              <a:t>Fächer</a:t>
            </a:r>
            <a:r>
              <a:rPr lang="en-US" sz="2000" b="1" dirty="0">
                <a:solidFill>
                  <a:schemeClr val="bg1"/>
                </a:solidFill>
                <a:latin typeface="+mn-lt"/>
              </a:rPr>
              <a:t> und </a:t>
            </a:r>
            <a:r>
              <a:rPr lang="en-US" sz="2000" b="1" dirty="0" err="1">
                <a:solidFill>
                  <a:schemeClr val="bg1"/>
                </a:solidFill>
                <a:latin typeface="+mn-lt"/>
              </a:rPr>
              <a:t>Lernfelder</a:t>
            </a:r>
            <a:endParaRPr lang="de-DE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CDB2E634-F295-42C6-96CE-B22A8CDBBC1C}"/>
              </a:ext>
            </a:extLst>
          </p:cNvPr>
          <p:cNvSpPr/>
          <p:nvPr/>
        </p:nvSpPr>
        <p:spPr>
          <a:xfrm>
            <a:off x="251519" y="1462360"/>
            <a:ext cx="6644853" cy="480131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55600" indent="-355600">
              <a:spcBef>
                <a:spcPts val="0"/>
              </a:spcBef>
              <a:spcAft>
                <a:spcPts val="600"/>
              </a:spcAft>
            </a:pPr>
            <a:r>
              <a:rPr lang="de-DE" sz="2000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de-DE" sz="2000" b="1" kern="1400" dirty="0">
                <a:solidFill>
                  <a:srgbClr val="000000"/>
                </a:solidFill>
                <a:latin typeface="+mn-lt"/>
              </a:rPr>
              <a:t>Fachrichtungsübergreifender Lernbereich</a:t>
            </a:r>
          </a:p>
          <a:p>
            <a:pPr marL="355600" indent="-355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kern="1400" dirty="0">
                <a:solidFill>
                  <a:srgbClr val="000000"/>
                </a:solidFill>
                <a:latin typeface="+mn-lt"/>
              </a:rPr>
              <a:t>Deutsch, </a:t>
            </a:r>
          </a:p>
          <a:p>
            <a:pPr marL="355600" indent="-355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kern="1400" dirty="0">
                <a:solidFill>
                  <a:srgbClr val="000000"/>
                </a:solidFill>
                <a:latin typeface="+mn-lt"/>
              </a:rPr>
              <a:t>Mathematik, </a:t>
            </a:r>
          </a:p>
          <a:p>
            <a:pPr marL="355600" indent="-355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kern="1400" dirty="0">
                <a:solidFill>
                  <a:srgbClr val="000000"/>
                </a:solidFill>
                <a:latin typeface="+mn-lt"/>
              </a:rPr>
              <a:t>berufsbezogene Fremdsprache (Englisch </a:t>
            </a:r>
            <a:r>
              <a:rPr lang="de-DE" sz="2000" b="1" kern="1400" dirty="0">
                <a:solidFill>
                  <a:srgbClr val="000000"/>
                </a:solidFill>
                <a:latin typeface="+mn-lt"/>
              </a:rPr>
              <a:t>oder</a:t>
            </a:r>
            <a:r>
              <a:rPr lang="de-DE" sz="2000" kern="1400" dirty="0">
                <a:solidFill>
                  <a:srgbClr val="000000"/>
                </a:solidFill>
                <a:latin typeface="+mn-lt"/>
              </a:rPr>
              <a:t> Französisch), </a:t>
            </a:r>
          </a:p>
          <a:p>
            <a:pPr marL="355600" indent="-355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kern="1400" dirty="0">
                <a:solidFill>
                  <a:srgbClr val="000000"/>
                </a:solidFill>
                <a:latin typeface="+mn-lt"/>
              </a:rPr>
              <a:t>Sozialkunde, </a:t>
            </a:r>
          </a:p>
          <a:p>
            <a:pPr marL="355600" indent="-355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kern="1400" dirty="0">
                <a:solidFill>
                  <a:srgbClr val="000000"/>
                </a:solidFill>
                <a:latin typeface="+mn-lt"/>
              </a:rPr>
              <a:t>Religion/Ethik</a:t>
            </a:r>
          </a:p>
          <a:p>
            <a:pPr marL="355600" indent="-355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2000" kern="1400" dirty="0">
              <a:solidFill>
                <a:srgbClr val="000000"/>
              </a:solidFill>
              <a:latin typeface="+mn-lt"/>
            </a:endParaRPr>
          </a:p>
          <a:p>
            <a:pPr marL="355600" indent="-355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2000" kern="1400" dirty="0">
              <a:solidFill>
                <a:srgbClr val="000000"/>
              </a:solidFill>
              <a:latin typeface="+mn-lt"/>
            </a:endParaRPr>
          </a:p>
          <a:p>
            <a:pPr marL="355600" indent="-355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2000" kern="1400" dirty="0">
                <a:solidFill>
                  <a:srgbClr val="000000"/>
                </a:solidFill>
                <a:latin typeface="+mn-lt"/>
              </a:rPr>
              <a:t>Fächerkanon ist wichtig für die Erlangung der allgemeinen Hochschulreife.</a:t>
            </a:r>
          </a:p>
          <a:p>
            <a:pPr marL="355600" indent="-355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2000" kern="1400" dirty="0">
                <a:solidFill>
                  <a:srgbClr val="000000"/>
                </a:solidFill>
                <a:latin typeface="+mn-lt"/>
              </a:rPr>
              <a:t>Kann bei vorhandenem Hochschul- bzw. Fachhochschul-     reife </a:t>
            </a:r>
            <a:r>
              <a:rPr lang="de-DE" sz="2000" b="1" u="sng" kern="1400" dirty="0">
                <a:solidFill>
                  <a:srgbClr val="000000"/>
                </a:solidFill>
                <a:latin typeface="+mn-lt"/>
              </a:rPr>
              <a:t>nicht</a:t>
            </a:r>
            <a:r>
              <a:rPr lang="de-DE" sz="2000" kern="1400" dirty="0">
                <a:solidFill>
                  <a:srgbClr val="000000"/>
                </a:solidFill>
                <a:latin typeface="+mn-lt"/>
              </a:rPr>
              <a:t> entfallen.</a:t>
            </a:r>
          </a:p>
          <a:p>
            <a:pPr marL="355600" indent="-355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2000" kern="1400" dirty="0">
                <a:solidFill>
                  <a:srgbClr val="000000"/>
                </a:solidFill>
                <a:latin typeface="+mn-lt"/>
              </a:rPr>
              <a:t>Bereits vorhandener Schulabschluss kann </a:t>
            </a:r>
            <a:r>
              <a:rPr lang="de-DE" sz="2000" b="1" u="sng" kern="1400" dirty="0">
                <a:solidFill>
                  <a:srgbClr val="000000"/>
                </a:solidFill>
                <a:latin typeface="+mn-lt"/>
              </a:rPr>
              <a:t>nicht</a:t>
            </a:r>
            <a:r>
              <a:rPr lang="de-DE" sz="2000" kern="1400" dirty="0">
                <a:solidFill>
                  <a:srgbClr val="000000"/>
                </a:solidFill>
                <a:latin typeface="+mn-lt"/>
              </a:rPr>
              <a:t> verbessert werden.</a:t>
            </a:r>
            <a:br>
              <a:rPr lang="de-DE" sz="2000" kern="1400" dirty="0">
                <a:solidFill>
                  <a:srgbClr val="000000"/>
                </a:solidFill>
                <a:latin typeface="+mn-lt"/>
              </a:rPr>
            </a:br>
            <a:r>
              <a:rPr lang="de-DE" sz="2000" kern="1400" dirty="0">
                <a:solidFill>
                  <a:srgbClr val="000000"/>
                </a:solidFill>
                <a:latin typeface="+mn-lt"/>
              </a:rPr>
              <a:t>	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42049FF-DA85-4144-A198-039046F0D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1356030"/>
            <a:ext cx="2088232" cy="448747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5499240-A871-46A3-8396-1C8EC9B65FEE}"/>
              </a:ext>
            </a:extLst>
          </p:cNvPr>
          <p:cNvSpPr txBox="1"/>
          <p:nvPr/>
        </p:nvSpPr>
        <p:spPr>
          <a:xfrm>
            <a:off x="6896373" y="5894342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linkClick r:id="rId3"/>
              </a:rPr>
              <a:t>Link zum Flyer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961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Gerade Verbindung 17"/>
          <p:cNvCxnSpPr/>
          <p:nvPr/>
        </p:nvCxnSpPr>
        <p:spPr>
          <a:xfrm>
            <a:off x="251520" y="1268760"/>
            <a:ext cx="839467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feld 3"/>
          <p:cNvSpPr txBox="1"/>
          <p:nvPr/>
        </p:nvSpPr>
        <p:spPr>
          <a:xfrm>
            <a:off x="179512" y="332656"/>
            <a:ext cx="8466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2. Die </a:t>
            </a:r>
            <a:r>
              <a:rPr lang="en-US" sz="2800" b="1" dirty="0" err="1">
                <a:solidFill>
                  <a:schemeClr val="bg1"/>
                </a:solidFill>
                <a:latin typeface="+mn-lt"/>
              </a:rPr>
              <a:t>Fachtheoretische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</a:rPr>
              <a:t>Ausbildung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+mn-lt"/>
              </a:rPr>
              <a:t>2.2 </a:t>
            </a:r>
            <a:r>
              <a:rPr lang="en-US" sz="2000" b="1" dirty="0" err="1">
                <a:solidFill>
                  <a:schemeClr val="bg1"/>
                </a:solidFill>
                <a:latin typeface="+mn-lt"/>
              </a:rPr>
              <a:t>Fächer</a:t>
            </a:r>
            <a:r>
              <a:rPr lang="en-US" sz="2000" b="1" dirty="0">
                <a:solidFill>
                  <a:schemeClr val="bg1"/>
                </a:solidFill>
                <a:latin typeface="+mn-lt"/>
              </a:rPr>
              <a:t> und </a:t>
            </a:r>
            <a:r>
              <a:rPr lang="en-US" sz="2000" b="1" dirty="0" err="1">
                <a:solidFill>
                  <a:schemeClr val="bg1"/>
                </a:solidFill>
                <a:latin typeface="+mn-lt"/>
              </a:rPr>
              <a:t>Lernfelder</a:t>
            </a:r>
            <a:endParaRPr lang="de-DE" sz="2000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4504DA03-964B-4F9B-91DB-F913519AFF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614045"/>
              </p:ext>
            </p:extLst>
          </p:nvPr>
        </p:nvGraphicFramePr>
        <p:xfrm>
          <a:off x="179512" y="1556792"/>
          <a:ext cx="8784976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3963">
                  <a:extLst>
                    <a:ext uri="{9D8B030D-6E8A-4147-A177-3AD203B41FA5}">
                      <a16:colId xmlns:a16="http://schemas.microsoft.com/office/drawing/2014/main" val="2791336658"/>
                    </a:ext>
                  </a:extLst>
                </a:gridCol>
                <a:gridCol w="4551013">
                  <a:extLst>
                    <a:ext uri="{9D8B030D-6E8A-4147-A177-3AD203B41FA5}">
                      <a16:colId xmlns:a16="http://schemas.microsoft.com/office/drawing/2014/main" val="2760705958"/>
                    </a:ext>
                  </a:extLst>
                </a:gridCol>
              </a:tblGrid>
              <a:tr h="1390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kern="1400" dirty="0">
                          <a:solidFill>
                            <a:srgbClr val="000000"/>
                          </a:solidFill>
                          <a:latin typeface="+mn-lt"/>
                        </a:rPr>
                        <a:t>Fachrichtungsbezogener Lernbereich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570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1" kern="1400" dirty="0">
                          <a:solidFill>
                            <a:srgbClr val="000000"/>
                          </a:solidFill>
                          <a:latin typeface="+mn-lt"/>
                        </a:rPr>
                        <a:t>Lernfeld 1: berufliche Identität und </a:t>
                      </a:r>
                      <a:br>
                        <a:rPr lang="de-DE" sz="1800" b="1" kern="1400" dirty="0">
                          <a:solidFill>
                            <a:srgbClr val="000000"/>
                          </a:solidFill>
                          <a:latin typeface="+mn-lt"/>
                        </a:rPr>
                      </a:br>
                      <a:r>
                        <a:rPr lang="de-DE" sz="1800" b="1" kern="1400" dirty="0">
                          <a:solidFill>
                            <a:srgbClr val="000000"/>
                          </a:solidFill>
                          <a:latin typeface="+mn-lt"/>
                        </a:rPr>
                        <a:t>professionelle Perspektiven (1 St.): </a:t>
                      </a:r>
                      <a:endParaRPr lang="de-DE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kern="1400" dirty="0">
                          <a:solidFill>
                            <a:srgbClr val="000000"/>
                          </a:solidFill>
                          <a:latin typeface="+mn-lt"/>
                        </a:rPr>
                        <a:t>z.B. Arbeitsfelder, Trägerschaften, berufliche </a:t>
                      </a:r>
                      <a:br>
                        <a:rPr lang="de-DE" sz="1800" kern="1400" dirty="0">
                          <a:solidFill>
                            <a:srgbClr val="000000"/>
                          </a:solidFill>
                          <a:latin typeface="+mn-lt"/>
                        </a:rPr>
                      </a:br>
                      <a:r>
                        <a:rPr lang="de-DE" sz="1800" kern="1400" dirty="0">
                          <a:solidFill>
                            <a:srgbClr val="000000"/>
                          </a:solidFill>
                          <a:latin typeface="+mn-lt"/>
                        </a:rPr>
                        <a:t>Perspektiven </a:t>
                      </a:r>
                      <a:endParaRPr lang="de-DE"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4310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1" kern="1400" dirty="0">
                          <a:solidFill>
                            <a:srgbClr val="000000"/>
                          </a:solidFill>
                          <a:latin typeface="+mn-lt"/>
                        </a:rPr>
                        <a:t>Lernfeld 2: </a:t>
                      </a:r>
                      <a:r>
                        <a:rPr lang="de-DE" sz="1800" b="1" dirty="0">
                          <a:latin typeface="+mn-lt"/>
                        </a:rPr>
                        <a:t>Pädagogische Beziehungen </a:t>
                      </a:r>
                      <a:br>
                        <a:rPr lang="de-DE" sz="1800" b="1" dirty="0">
                          <a:latin typeface="+mn-lt"/>
                        </a:rPr>
                      </a:br>
                      <a:r>
                        <a:rPr lang="de-DE" sz="1800" b="1" dirty="0">
                          <a:latin typeface="+mn-lt"/>
                        </a:rPr>
                        <a:t>gestalten und mit Gruppen pädagogisch </a:t>
                      </a:r>
                      <a:br>
                        <a:rPr lang="de-DE" sz="1800" b="1" dirty="0">
                          <a:latin typeface="+mn-lt"/>
                        </a:rPr>
                      </a:br>
                      <a:r>
                        <a:rPr lang="de-DE" sz="1800" b="1" dirty="0">
                          <a:latin typeface="+mn-lt"/>
                        </a:rPr>
                        <a:t>arbeiten (3 St.):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latin typeface="+mn-lt"/>
                        </a:rPr>
                        <a:t>z.B. Gruppendynamik, Konfliktlösung, </a:t>
                      </a:r>
                      <a:br>
                        <a:rPr lang="de-DE" sz="1800" dirty="0">
                          <a:latin typeface="+mn-lt"/>
                        </a:rPr>
                      </a:br>
                      <a:r>
                        <a:rPr lang="de-DE" sz="1800" dirty="0">
                          <a:latin typeface="+mn-lt"/>
                        </a:rPr>
                        <a:t>Kommunikation</a:t>
                      </a:r>
                    </a:p>
                    <a:p>
                      <a:endParaRPr lang="de-DE"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7569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1" dirty="0">
                          <a:latin typeface="+mn-lt"/>
                        </a:rPr>
                        <a:t>Lernfeld 3: Lebenswelten und Diversität </a:t>
                      </a:r>
                      <a:br>
                        <a:rPr lang="de-DE" sz="1800" b="1" dirty="0">
                          <a:latin typeface="+mn-lt"/>
                        </a:rPr>
                      </a:br>
                      <a:r>
                        <a:rPr lang="de-DE" sz="1800" b="1" dirty="0">
                          <a:latin typeface="+mn-lt"/>
                        </a:rPr>
                        <a:t>(4 St.):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latin typeface="+mn-lt"/>
                        </a:rPr>
                        <a:t>z.B. Sozialisation, Entwicklung, Inklusion</a:t>
                      </a:r>
                      <a:endParaRPr lang="de-DE" sz="1800" kern="14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endParaRPr lang="de-DE"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25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1" dirty="0">
                          <a:latin typeface="+mn-lt"/>
                        </a:rPr>
                        <a:t>Lernfeld 4: pädagogische Bildungsarbeit </a:t>
                      </a:r>
                      <a:br>
                        <a:rPr lang="de-DE" sz="1800" b="1" dirty="0">
                          <a:latin typeface="+mn-lt"/>
                        </a:rPr>
                      </a:br>
                      <a:r>
                        <a:rPr lang="de-DE" sz="1800" b="1" dirty="0">
                          <a:latin typeface="+mn-lt"/>
                        </a:rPr>
                        <a:t>(8 St.)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+mn-lt"/>
                        </a:rPr>
                        <a:t>z.B. Entwicklungs- und Lernprozesse gestalten, Rolle und Aufgaben von ErzieherInnen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104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1" dirty="0">
                          <a:latin typeface="+mn-lt"/>
                        </a:rPr>
                        <a:t>Lernfeld  5: </a:t>
                      </a:r>
                      <a:r>
                        <a:rPr lang="de-DE" sz="1800" b="1" i="0" u="none" strike="noStrik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Erziehungs- und Bildungs-</a:t>
                      </a:r>
                      <a:br>
                        <a:rPr lang="de-DE" sz="1800" b="1" i="0" u="none" strike="noStrik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</a:br>
                      <a:r>
                        <a:rPr lang="de-DE" sz="1800" b="1" i="0" u="none" strike="noStrike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partnerschaften</a:t>
                      </a:r>
                      <a:r>
                        <a:rPr lang="de-DE" sz="1800" b="1" i="0" u="none" strike="noStrik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 mit Eltern und Bezugs-</a:t>
                      </a:r>
                      <a:br>
                        <a:rPr lang="de-DE" sz="1800" b="1" i="0" u="none" strike="noStrik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</a:br>
                      <a:r>
                        <a:rPr lang="de-DE" sz="1800" b="1" i="0" u="none" strike="noStrike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personen</a:t>
                      </a:r>
                      <a:r>
                        <a:rPr lang="de-DE" sz="1800" b="1" i="0" u="none" strike="noStrik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 (2 St.)</a:t>
                      </a:r>
                      <a:endParaRPr lang="de-DE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+mn-lt"/>
                        </a:rPr>
                        <a:t>z.B. Familie, Hilfen zur Erziehung, Kindeswohl-</a:t>
                      </a:r>
                      <a:br>
                        <a:rPr lang="de-DE" sz="1800" dirty="0">
                          <a:latin typeface="+mn-lt"/>
                        </a:rPr>
                      </a:br>
                      <a:r>
                        <a:rPr lang="de-DE" sz="1800" dirty="0" err="1">
                          <a:latin typeface="+mn-lt"/>
                        </a:rPr>
                        <a:t>gefährdung</a:t>
                      </a:r>
                      <a:r>
                        <a:rPr lang="de-DE" sz="1800" dirty="0">
                          <a:latin typeface="+mn-lt"/>
                        </a:rPr>
                        <a:t> etc.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789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1" dirty="0">
                          <a:latin typeface="+mn-lt"/>
                        </a:rPr>
                        <a:t>Lernfeld 6: Institution und Team </a:t>
                      </a:r>
                      <a:r>
                        <a:rPr lang="de-DE" sz="1800" b="1" dirty="0" err="1">
                          <a:latin typeface="+mn-lt"/>
                        </a:rPr>
                        <a:t>ent</a:t>
                      </a:r>
                      <a:r>
                        <a:rPr lang="de-DE" sz="1800" b="1" dirty="0">
                          <a:latin typeface="+mn-lt"/>
                        </a:rPr>
                        <a:t>-</a:t>
                      </a:r>
                      <a:br>
                        <a:rPr lang="de-DE" sz="1800" b="1" dirty="0">
                          <a:latin typeface="+mn-lt"/>
                        </a:rPr>
                      </a:br>
                      <a:r>
                        <a:rPr lang="de-DE" sz="1800" b="1" dirty="0">
                          <a:latin typeface="+mn-lt"/>
                        </a:rPr>
                        <a:t>wickeln sowie in Netzwerken kooperieren </a:t>
                      </a:r>
                      <a:br>
                        <a:rPr lang="de-DE" sz="1800" b="1" dirty="0">
                          <a:latin typeface="+mn-lt"/>
                        </a:rPr>
                      </a:br>
                      <a:r>
                        <a:rPr lang="de-DE" sz="1800" b="1" dirty="0">
                          <a:latin typeface="+mn-lt"/>
                        </a:rPr>
                        <a:t>(1 St.)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+mn-lt"/>
                        </a:rPr>
                        <a:t>z.B. Teamarbeit, Teamstrukturen, Netzwerke </a:t>
                      </a:r>
                      <a:br>
                        <a:rPr lang="de-DE" sz="1800" dirty="0">
                          <a:latin typeface="+mn-lt"/>
                        </a:rPr>
                      </a:br>
                      <a:r>
                        <a:rPr lang="de-DE" sz="1800" dirty="0">
                          <a:latin typeface="+mn-lt"/>
                        </a:rPr>
                        <a:t>mit Trägerschaften etc.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1236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2406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Gerade Verbindung 17"/>
          <p:cNvCxnSpPr/>
          <p:nvPr/>
        </p:nvCxnSpPr>
        <p:spPr>
          <a:xfrm>
            <a:off x="251520" y="1268760"/>
            <a:ext cx="839467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feld 3"/>
          <p:cNvSpPr txBox="1"/>
          <p:nvPr/>
        </p:nvSpPr>
        <p:spPr>
          <a:xfrm>
            <a:off x="179512" y="332656"/>
            <a:ext cx="8466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2. Die </a:t>
            </a:r>
            <a:r>
              <a:rPr lang="en-US" sz="2800" b="1" dirty="0" err="1">
                <a:solidFill>
                  <a:schemeClr val="bg1"/>
                </a:solidFill>
                <a:latin typeface="+mn-lt"/>
              </a:rPr>
              <a:t>Fachtheoretische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</a:rPr>
              <a:t>Ausbildung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+mn-lt"/>
              </a:rPr>
              <a:t>2.2 </a:t>
            </a:r>
            <a:r>
              <a:rPr lang="en-US" sz="2000" b="1" dirty="0" err="1">
                <a:solidFill>
                  <a:schemeClr val="bg1"/>
                </a:solidFill>
                <a:latin typeface="+mn-lt"/>
              </a:rPr>
              <a:t>Fächer</a:t>
            </a:r>
            <a:r>
              <a:rPr lang="en-US" sz="2000" b="1" dirty="0">
                <a:solidFill>
                  <a:schemeClr val="bg1"/>
                </a:solidFill>
                <a:latin typeface="+mn-lt"/>
              </a:rPr>
              <a:t> und </a:t>
            </a:r>
            <a:r>
              <a:rPr lang="en-US" sz="2000" b="1" dirty="0" err="1">
                <a:solidFill>
                  <a:schemeClr val="bg1"/>
                </a:solidFill>
                <a:latin typeface="+mn-lt"/>
              </a:rPr>
              <a:t>Lernfelder</a:t>
            </a:r>
            <a:endParaRPr lang="de-DE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D50A5E5-235F-40F7-B4BA-8B289FE743CD}"/>
              </a:ext>
            </a:extLst>
          </p:cNvPr>
          <p:cNvSpPr txBox="1"/>
          <p:nvPr/>
        </p:nvSpPr>
        <p:spPr>
          <a:xfrm>
            <a:off x="758156" y="1433769"/>
            <a:ext cx="3164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Wahlpflichtfach (3 St.)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7AB193E-41EC-4753-AFFB-68BA43FB8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5" y="1844823"/>
            <a:ext cx="7093237" cy="468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85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Gerade Verbindung 17"/>
          <p:cNvCxnSpPr/>
          <p:nvPr/>
        </p:nvCxnSpPr>
        <p:spPr>
          <a:xfrm>
            <a:off x="251520" y="1268760"/>
            <a:ext cx="839467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feld 3"/>
          <p:cNvSpPr txBox="1"/>
          <p:nvPr/>
        </p:nvSpPr>
        <p:spPr>
          <a:xfrm>
            <a:off x="179512" y="332656"/>
            <a:ext cx="8466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2. Die </a:t>
            </a:r>
            <a:r>
              <a:rPr lang="en-US" sz="2800" b="1" dirty="0" err="1">
                <a:solidFill>
                  <a:schemeClr val="bg1"/>
                </a:solidFill>
                <a:latin typeface="+mn-lt"/>
              </a:rPr>
              <a:t>Fachtheoretische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</a:rPr>
              <a:t>Ausbildung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+mn-lt"/>
              </a:rPr>
              <a:t>2.3 </a:t>
            </a:r>
            <a:r>
              <a:rPr lang="en-US" sz="2000" b="1" dirty="0" err="1">
                <a:solidFill>
                  <a:schemeClr val="bg1"/>
                </a:solidFill>
                <a:latin typeface="+mn-lt"/>
              </a:rPr>
              <a:t>Sozialpädagogische</a:t>
            </a:r>
            <a:r>
              <a:rPr lang="en-US" sz="2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n-lt"/>
              </a:rPr>
              <a:t>Praktika</a:t>
            </a:r>
            <a:endParaRPr lang="de-DE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D50A5E5-235F-40F7-B4BA-8B289FE743CD}"/>
              </a:ext>
            </a:extLst>
          </p:cNvPr>
          <p:cNvSpPr txBox="1"/>
          <p:nvPr/>
        </p:nvSpPr>
        <p:spPr>
          <a:xfrm>
            <a:off x="899592" y="2505670"/>
            <a:ext cx="7558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e-DE" b="1" dirty="0"/>
              <a:t>Achtwöchiges Blockpraktikum in der Unterstufe</a:t>
            </a:r>
          </a:p>
          <a:p>
            <a:pPr marL="342900" indent="-342900">
              <a:buAutoNum type="arabicPeriod"/>
            </a:pPr>
            <a:endParaRPr lang="de-DE" b="1" dirty="0"/>
          </a:p>
          <a:p>
            <a:pPr marL="342900" indent="-342900">
              <a:buAutoNum type="arabicPeriod"/>
            </a:pPr>
            <a:r>
              <a:rPr lang="de-DE" b="1" dirty="0"/>
              <a:t>Vierwöchiges Blockpraktikum in der Oberstufe</a:t>
            </a:r>
          </a:p>
        </p:txBody>
      </p:sp>
    </p:spTree>
    <p:extLst>
      <p:ext uri="{BB962C8B-B14F-4D97-AF65-F5344CB8AC3E}">
        <p14:creationId xmlns:p14="http://schemas.microsoft.com/office/powerpoint/2010/main" val="3134960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5">
            <a:extLst>
              <a:ext uri="{FF2B5EF4-FFF2-40B4-BE49-F238E27FC236}">
                <a16:creationId xmlns:a16="http://schemas.microsoft.com/office/drawing/2014/main" id="{9E550B6B-A452-49F9-8B31-2716F73BA5A5}"/>
              </a:ext>
            </a:extLst>
          </p:cNvPr>
          <p:cNvSpPr txBox="1"/>
          <p:nvPr/>
        </p:nvSpPr>
        <p:spPr>
          <a:xfrm>
            <a:off x="264515" y="2372394"/>
            <a:ext cx="748883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e-DE" sz="2400" b="1" dirty="0"/>
              <a:t>Fachrichtungsübergreifender Lernbereich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sz="2400" dirty="0"/>
              <a:t>Berufsbezogene Mathematik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sz="2400" dirty="0"/>
              <a:t>Berufsbezogene Fremdsprache (Englisch </a:t>
            </a:r>
            <a:r>
              <a:rPr lang="de-DE" sz="2400" b="1" u="sng" dirty="0"/>
              <a:t>oder</a:t>
            </a:r>
            <a:r>
              <a:rPr lang="de-DE" sz="2400" dirty="0"/>
              <a:t> Französisch)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sz="2400" dirty="0"/>
              <a:t>Deutsch ist kein Prüfungsfach, aber Sperrfach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e-DE" sz="2400" b="1" dirty="0"/>
          </a:p>
          <a:p>
            <a:pPr lvl="1"/>
            <a:r>
              <a:rPr lang="de-DE" sz="2400" b="1" dirty="0"/>
              <a:t>Fachrichtungsbezogener Lernbereich</a:t>
            </a:r>
          </a:p>
          <a:p>
            <a:pPr marL="914400" lvl="1" indent="-457200">
              <a:buFont typeface="+mj-lt"/>
              <a:buAutoNum type="arabicPeriod" startAt="3"/>
            </a:pPr>
            <a:r>
              <a:rPr lang="de-DE" sz="2400" dirty="0"/>
              <a:t>Lernfeld 4: sozialpädagogische Bildungsarbeit</a:t>
            </a:r>
          </a:p>
          <a:p>
            <a:pPr marL="914400" lvl="1" indent="-457200">
              <a:buFont typeface="+mj-lt"/>
              <a:buAutoNum type="arabicPeriod" startAt="3"/>
            </a:pPr>
            <a:r>
              <a:rPr lang="de-DE" sz="2400" dirty="0"/>
              <a:t>Ein weiteres Lernfeld (Bekanntgabe mit dem Prüfungstermin)</a:t>
            </a:r>
          </a:p>
          <a:p>
            <a:pPr lvl="1"/>
            <a:endParaRPr lang="de-DE" sz="2400" dirty="0"/>
          </a:p>
          <a:p>
            <a:pPr lvl="1"/>
            <a:endParaRPr lang="de-DE" sz="2400" dirty="0"/>
          </a:p>
          <a:p>
            <a:pPr lvl="1"/>
            <a:endParaRPr lang="de-DE" sz="2400" dirty="0"/>
          </a:p>
          <a:p>
            <a:pPr lvl="1"/>
            <a:endParaRPr lang="de-DE" sz="2400" dirty="0"/>
          </a:p>
          <a:p>
            <a:pPr lvl="1"/>
            <a:endParaRPr lang="de-DE" sz="2400" dirty="0"/>
          </a:p>
          <a:p>
            <a:pPr lvl="1"/>
            <a:endParaRPr lang="de-DE" sz="2400" dirty="0"/>
          </a:p>
        </p:txBody>
      </p:sp>
      <p:sp>
        <p:nvSpPr>
          <p:cNvPr id="2" name="Rechteck 1"/>
          <p:cNvSpPr/>
          <p:nvPr/>
        </p:nvSpPr>
        <p:spPr>
          <a:xfrm>
            <a:off x="179512" y="548680"/>
            <a:ext cx="83946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latin typeface="+mn-lt"/>
              </a:rPr>
              <a:t>2. Die Fachtheoretische Ausbildung</a:t>
            </a:r>
          </a:p>
          <a:p>
            <a:r>
              <a:rPr lang="de-DE" sz="2000" b="1" dirty="0">
                <a:solidFill>
                  <a:schemeClr val="bg1"/>
                </a:solidFill>
                <a:latin typeface="+mn-lt"/>
              </a:rPr>
              <a:t>2.4 Erste Teilprüfung</a:t>
            </a:r>
            <a:endParaRPr lang="de-DE" sz="20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6" name="Gerade Verbindung 5"/>
          <p:cNvCxnSpPr/>
          <p:nvPr/>
        </p:nvCxnSpPr>
        <p:spPr>
          <a:xfrm>
            <a:off x="251520" y="1484784"/>
            <a:ext cx="839467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0391CF9E-B2CF-438B-99FD-21A92C361197}"/>
              </a:ext>
            </a:extLst>
          </p:cNvPr>
          <p:cNvSpPr txBox="1"/>
          <p:nvPr/>
        </p:nvSpPr>
        <p:spPr>
          <a:xfrm>
            <a:off x="472726" y="1700513"/>
            <a:ext cx="8011232" cy="461665"/>
          </a:xfrm>
          <a:prstGeom prst="rect">
            <a:avLst/>
          </a:prstGeom>
          <a:solidFill>
            <a:srgbClr val="99B6D3"/>
          </a:solidFill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Erste Teilprüfung</a:t>
            </a:r>
          </a:p>
        </p:txBody>
      </p:sp>
    </p:spTree>
    <p:extLst>
      <p:ext uri="{BB962C8B-B14F-4D97-AF65-F5344CB8AC3E}">
        <p14:creationId xmlns:p14="http://schemas.microsoft.com/office/powerpoint/2010/main" val="5069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Benutzerdefiniert 3">
      <a:dk1>
        <a:srgbClr val="000000"/>
      </a:dk1>
      <a:lt1>
        <a:srgbClr val="FFFFFF"/>
      </a:lt1>
      <a:dk2>
        <a:srgbClr val="808080"/>
      </a:dk2>
      <a:lt2>
        <a:srgbClr val="00000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Color Scheme 1">
        <a:dk1>
          <a:srgbClr val="000000"/>
        </a:dk1>
        <a:lt1>
          <a:srgbClr val="FFFFFF"/>
        </a:lt1>
        <a:dk2>
          <a:srgbClr val="808080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000000"/>
        </a:accent5>
        <a:accent6>
          <a:srgbClr val="000000"/>
        </a:accent6>
        <a:hlink>
          <a:srgbClr val="009999"/>
        </a:hlink>
        <a:folHlink>
          <a:srgbClr val="99CC00"/>
        </a:folHlink>
      </a:clrScheme>
    </a:extraClrScheme>
    <a:extraClrScheme>
      <a:clrScheme name="Default Color Scheme 2">
        <a:dk1>
          <a:srgbClr val="000000"/>
        </a:dk1>
        <a:lt1>
          <a:srgbClr val="FFFFFF"/>
        </a:lt1>
        <a:dk2>
          <a:srgbClr val="969696"/>
        </a:dk2>
        <a:lt2>
          <a:srgbClr val="000000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000000"/>
        </a:accent5>
        <a:accent6>
          <a:srgbClr val="000000"/>
        </a:accent6>
        <a:hlink>
          <a:srgbClr val="CC3300"/>
        </a:hlink>
        <a:folHlink>
          <a:srgbClr val="996600"/>
        </a:folHlink>
      </a:clrScheme>
    </a:extraClrScheme>
    <a:extraClrScheme>
      <a:clrScheme name="Default Color Scheme 3">
        <a:dk1>
          <a:srgbClr val="000000"/>
        </a:dk1>
        <a:lt1>
          <a:srgbClr val="FFFFFF"/>
        </a:lt1>
        <a:dk2>
          <a:srgbClr val="808080"/>
        </a:dk2>
        <a:lt2>
          <a:srgbClr val="00000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000000"/>
        </a:accent5>
        <a:accent6>
          <a:srgbClr val="000000"/>
        </a:accent6>
        <a:hlink>
          <a:srgbClr val="3333CC"/>
        </a:hlink>
        <a:folHlink>
          <a:srgbClr val="AF67FF"/>
        </a:folHlink>
      </a:clrScheme>
    </a:extraClrScheme>
    <a:extraClrScheme>
      <a:clrScheme name="Default Color Scheme 4">
        <a:dk1>
          <a:srgbClr val="000000"/>
        </a:dk1>
        <a:lt1>
          <a:srgbClr val="DEF6F1"/>
        </a:lt1>
        <a:dk2>
          <a:srgbClr val="969696"/>
        </a:dk2>
        <a:lt2>
          <a:srgbClr val="000000"/>
        </a:lt2>
        <a:accent1>
          <a:srgbClr val="FFFFFF"/>
        </a:accent1>
        <a:accent2>
          <a:srgbClr val="8DC6FF"/>
        </a:accent2>
        <a:accent3>
          <a:srgbClr val="DEF6F1"/>
        </a:accent3>
        <a:accent4>
          <a:srgbClr val="000000"/>
        </a:accent4>
        <a:accent5>
          <a:srgbClr val="000000"/>
        </a:accent5>
        <a:accent6>
          <a:srgbClr val="000000"/>
        </a:accent6>
        <a:hlink>
          <a:srgbClr val="0066CC"/>
        </a:hlink>
        <a:folHlink>
          <a:srgbClr val="00A800"/>
        </a:folHlink>
      </a:clrScheme>
    </a:extraClrScheme>
    <a:extraClrScheme>
      <a:clrScheme name="Default Color Scheme 5">
        <a:dk1>
          <a:srgbClr val="000000"/>
        </a:dk1>
        <a:lt1>
          <a:srgbClr val="FFFFD9"/>
        </a:lt1>
        <a:dk2>
          <a:srgbClr val="777777"/>
        </a:dk2>
        <a:lt2>
          <a:srgbClr val="000000"/>
        </a:lt2>
        <a:accent1>
          <a:srgbClr val="FFFFF7"/>
        </a:accent1>
        <a:accent2>
          <a:srgbClr val="33CCCC"/>
        </a:accent2>
        <a:accent3>
          <a:srgbClr val="FFFFD9"/>
        </a:accent3>
        <a:accent4>
          <a:srgbClr val="000000"/>
        </a:accent4>
        <a:accent5>
          <a:srgbClr val="000000"/>
        </a:accent5>
        <a:accent6>
          <a:srgbClr val="000000"/>
        </a:accent6>
        <a:hlink>
          <a:srgbClr val="FF5050"/>
        </a:hlink>
        <a:folHlink>
          <a:srgbClr val="FF9900"/>
        </a:folHlink>
      </a:clrScheme>
    </a:extraClrScheme>
    <a:extraClrScheme>
      <a:clrScheme name="Default Color Scheme 6">
        <a:dk1>
          <a:srgbClr val="FFFFFF"/>
        </a:dk1>
        <a:lt1>
          <a:srgbClr val="008080"/>
        </a:lt1>
        <a:dk2>
          <a:srgbClr val="005A58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008080"/>
        </a:accent3>
        <a:accent4>
          <a:srgbClr val="FFFFFF"/>
        </a:accent4>
        <a:accent5>
          <a:srgbClr val="000000"/>
        </a:accent5>
        <a:accent6>
          <a:srgbClr val="000000"/>
        </a:accent6>
        <a:hlink>
          <a:srgbClr val="00FFFF"/>
        </a:hlink>
        <a:folHlink>
          <a:srgbClr val="00FF00"/>
        </a:folHlink>
      </a:clrScheme>
    </a:extraClrScheme>
    <a:extraClrScheme>
      <a:clrScheme name="Default Color Scheme 7">
        <a:dk1>
          <a:srgbClr val="FFFFFF"/>
        </a:dk1>
        <a:lt1>
          <a:srgbClr val="800000"/>
        </a:lt1>
        <a:dk2>
          <a:srgbClr val="5C1F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800000"/>
        </a:accent3>
        <a:accent4>
          <a:srgbClr val="FFFFFF"/>
        </a:accent4>
        <a:accent5>
          <a:srgbClr val="000000"/>
        </a:accent5>
        <a:accent6>
          <a:srgbClr val="000000"/>
        </a:accent6>
        <a:hlink>
          <a:srgbClr val="FFFF99"/>
        </a:hlink>
        <a:folHlink>
          <a:srgbClr val="D3A219"/>
        </a:folHlink>
      </a:clrScheme>
    </a:extraClrScheme>
    <a:extraClrScheme>
      <a:clrScheme name="Default Color Scheme 8">
        <a:dk1>
          <a:srgbClr val="FFFFFF"/>
        </a:dk1>
        <a:lt1>
          <a:srgbClr val="000099"/>
        </a:lt1>
        <a:dk2>
          <a:srgbClr val="0033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000099"/>
        </a:accent3>
        <a:accent4>
          <a:srgbClr val="FFFFFF"/>
        </a:accent4>
        <a:accent5>
          <a:srgbClr val="000000"/>
        </a:accent5>
        <a:accent6>
          <a:srgbClr val="000000"/>
        </a:accent6>
        <a:hlink>
          <a:srgbClr val="66CCFF"/>
        </a:hlink>
        <a:folHlink>
          <a:srgbClr val="FFE701"/>
        </a:folHlink>
      </a:clrScheme>
    </a:extraClrScheme>
    <a:extraClrScheme>
      <a:clrScheme name="Default Color Scheme 9">
        <a:dk1>
          <a:srgbClr val="FFFFFF"/>
        </a:dk1>
        <a:lt1>
          <a:srgbClr val="000000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000000"/>
        </a:accent3>
        <a:accent4>
          <a:srgbClr val="FFFFFF"/>
        </a:accent4>
        <a:accent5>
          <a:srgbClr val="000000"/>
        </a:accent5>
        <a:accent6>
          <a:srgbClr val="000000"/>
        </a:accent6>
        <a:hlink>
          <a:srgbClr val="66CCFF"/>
        </a:hlink>
        <a:folHlink>
          <a:srgbClr val="F0E500"/>
        </a:folHlink>
      </a:clrScheme>
    </a:extraClrScheme>
    <a:extraClrScheme>
      <a:clrScheme name="Default Color Scheme 10">
        <a:dk1>
          <a:srgbClr val="FFFFFF"/>
        </a:dk1>
        <a:lt1>
          <a:srgbClr val="686B5D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686B5D"/>
        </a:accent3>
        <a:accent4>
          <a:srgbClr val="FFFFFF"/>
        </a:accent4>
        <a:accent5>
          <a:srgbClr val="000000"/>
        </a:accent5>
        <a:accent6>
          <a:srgbClr val="000000"/>
        </a:accent6>
        <a:hlink>
          <a:srgbClr val="FFCC66"/>
        </a:hlink>
        <a:folHlink>
          <a:srgbClr val="E9DCB9"/>
        </a:folHlink>
      </a:clrScheme>
    </a:extraClrScheme>
    <a:extraClrScheme>
      <a:clrScheme name="Default Color Scheme 11">
        <a:dk1>
          <a:srgbClr val="FFFFFF"/>
        </a:dk1>
        <a:lt1>
          <a:srgbClr val="666699"/>
        </a:lt1>
        <a:dk2>
          <a:srgbClr val="3E3E5C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666699"/>
        </a:accent3>
        <a:accent4>
          <a:srgbClr val="FFFFFF"/>
        </a:accent4>
        <a:accent5>
          <a:srgbClr val="000000"/>
        </a:accent5>
        <a:accent6>
          <a:srgbClr val="000000"/>
        </a:accent6>
        <a:hlink>
          <a:srgbClr val="99CCFF"/>
        </a:hlink>
        <a:folHlink>
          <a:srgbClr val="FFFF99"/>
        </a:folHlink>
      </a:clrScheme>
    </a:extraClrScheme>
    <a:extraClrScheme>
      <a:clrScheme name="Default Color Scheme 12">
        <a:dk1>
          <a:srgbClr val="FFFFFF"/>
        </a:dk1>
        <a:lt1>
          <a:srgbClr val="523E26"/>
        </a:lt1>
        <a:dk2>
          <a:srgbClr val="2D2015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523E26"/>
        </a:accent3>
        <a:accent4>
          <a:srgbClr val="FFFFFF"/>
        </a:accent4>
        <a:accent5>
          <a:srgbClr val="000000"/>
        </a:accent5>
        <a:accent6>
          <a:srgbClr val="000000"/>
        </a:accent6>
        <a:hlink>
          <a:srgbClr val="CCB400"/>
        </a:hlink>
        <a:folHlink>
          <a:srgbClr val="8C9EA0"/>
        </a:folHlink>
      </a:clrScheme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D0241C132C4EA44A8E264782D443148" ma:contentTypeVersion="11" ma:contentTypeDescription="Ein neues Dokument erstellen." ma:contentTypeScope="" ma:versionID="1383b226445e20beefd07fb4cfcecce8">
  <xsd:schema xmlns:xsd="http://www.w3.org/2001/XMLSchema" xmlns:xs="http://www.w3.org/2001/XMLSchema" xmlns:p="http://schemas.microsoft.com/office/2006/metadata/properties" xmlns:ns3="8e5065e9-1ff4-47de-8ecf-afa1a6db938e" xmlns:ns4="a9915909-15f3-401d-bf58-80b441663a6c" targetNamespace="http://schemas.microsoft.com/office/2006/metadata/properties" ma:root="true" ma:fieldsID="5c31d24ece73ccf6814b3fcd72c93489" ns3:_="" ns4:_="">
    <xsd:import namespace="8e5065e9-1ff4-47de-8ecf-afa1a6db938e"/>
    <xsd:import namespace="a9915909-15f3-401d-bf58-80b441663a6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065e9-1ff4-47de-8ecf-afa1a6db93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915909-15f3-401d-bf58-80b441663a6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7A4FF42-421C-486B-A65D-2B2D76EC71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5065e9-1ff4-47de-8ecf-afa1a6db938e"/>
    <ds:schemaRef ds:uri="a9915909-15f3-401d-bf58-80b441663a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ED21193-0099-44C0-9A90-8B41B56EE82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543F89A-8FE2-4A22-A941-113C04B65A7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1215</Words>
  <Application>Microsoft Office PowerPoint</Application>
  <PresentationFormat>Bildschirmpräsentation (4:3)</PresentationFormat>
  <Paragraphs>257</Paragraphs>
  <Slides>30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30</vt:i4>
      </vt:variant>
    </vt:vector>
  </HeadingPairs>
  <TitlesOfParts>
    <vt:vector size="39" baseType="lpstr">
      <vt:lpstr>Arial</vt:lpstr>
      <vt:lpstr>Calibri</vt:lpstr>
      <vt:lpstr>Calibri Light</vt:lpstr>
      <vt:lpstr>Symbol</vt:lpstr>
      <vt:lpstr>Times New Roman</vt:lpstr>
      <vt:lpstr>Verdana</vt:lpstr>
      <vt:lpstr>Wingdings</vt:lpstr>
      <vt:lpstr>Benutzerdefiniertes Design</vt:lpstr>
      <vt:lpstr>1_Office 主题</vt:lpstr>
      <vt:lpstr>Akademie für Erzieherinnen und Erzieher   Fachschule für Sozialpädagogik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Gesamtkonferenz</dc:title>
  <dc:creator>Andreas Nikolaus Heinrich</dc:creator>
  <cp:lastModifiedBy>Ulrich Seiler</cp:lastModifiedBy>
  <cp:revision>127</cp:revision>
  <dcterms:created xsi:type="dcterms:W3CDTF">2015-09-06T15:36:39Z</dcterms:created>
  <dcterms:modified xsi:type="dcterms:W3CDTF">2021-01-25T14:53:22Z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0x010100ED0241C132C4EA44A8E264782D443148</vt:lpwstr>
  </property>
</Properties>
</file>